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ic Sans MS" panose="030F0702030302020204" pitchFamily="66" charset="0"/>
      <p:regular r:id="rId21"/>
      <p:bold r:id="rId22"/>
      <p:italic r:id="rId23"/>
      <p:boldItalic r:id="rId24"/>
    </p:embeddedFont>
    <p:embeddedFont>
      <p:font typeface="Fira Sans Extra Condensed Medium" panose="020B0604020202020204" charset="0"/>
      <p:regular r:id="rId25"/>
      <p:bold r:id="rId26"/>
      <p:italic r:id="rId27"/>
      <p:boldItalic r:id="rId28"/>
    </p:embeddedFont>
    <p:embeddedFont>
      <p:font typeface="Impact" panose="020B0806030902050204" pitchFamily="34" charset="0"/>
      <p:regular r:id="rId29"/>
    </p:embeddedFont>
    <p:embeddedFont>
      <p:font typeface="Righteous" panose="020B0604020202020204" charset="0"/>
      <p:regular r:id="rId30"/>
    </p:embeddedFont>
    <p:embeddedFont>
      <p:font typeface="Varela Round" panose="020B0604020202020204" charset="-79"/>
      <p:regular r:id="rId31"/>
    </p:embeddedFont>
    <p:embeddedFont>
      <p:font typeface="Work Sans Black" pitchFamily="2" charset="0"/>
      <p:bold r:id="rId32"/>
      <p:boldItalic r:id="rId33"/>
    </p:embeddedFont>
    <p:embeddedFont>
      <p:font typeface="Work Sans Light" pitchFamily="2" charset="0"/>
      <p:regular r:id="rId34"/>
      <p:bold r:id="rId35"/>
      <p:italic r:id="rId36"/>
      <p:boldItalic r:id="rId37"/>
    </p:embeddedFont>
    <p:embeddedFont>
      <p:font typeface="Work Sans Medium" panose="020B0604020202020204"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3012df1a5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3012df1a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3012df1a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3012df1a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3012df1a5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3012df1a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3012df1a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012df1a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012df1a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012df1a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30f966005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30f966005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a54f2f41_4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5a54f2f41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5a54f2f41_4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5a54f2f41_4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310a5ef2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310a5ef2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3012df1a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3012df1a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3012df1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3012df1a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012df1a5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3012df1a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012df1a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012df1a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and image">
  <p:cSld name="CUSTOM_7">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569375" y="968925"/>
            <a:ext cx="3953700" cy="122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4849300" y="1597798"/>
            <a:ext cx="3303900" cy="19479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
        <p:nvSpPr>
          <p:cNvPr id="59" name="Google Shape;59;p1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291122" y="4413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8" name="Google Shape;68;p15"/>
          <p:cNvSpPr txBox="1">
            <a:spLocks noGrp="1"/>
          </p:cNvSpPr>
          <p:nvPr>
            <p:ph type="subTitle" idx="1"/>
          </p:nvPr>
        </p:nvSpPr>
        <p:spPr>
          <a:xfrm>
            <a:off x="5714999" y="2109700"/>
            <a:ext cx="2621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5"/>
          <p:cNvSpPr txBox="1"/>
          <p:nvPr/>
        </p:nvSpPr>
        <p:spPr>
          <a:xfrm>
            <a:off x="620474" y="3818048"/>
            <a:ext cx="33507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Light"/>
                <a:ea typeface="Work Sans Light"/>
                <a:cs typeface="Work Sans Light"/>
                <a:sym typeface="Work Sans Light"/>
              </a:rPr>
              <a:t>CREDITS: This presentation template was created by </a:t>
            </a:r>
            <a:r>
              <a:rPr lang="en" sz="1000">
                <a:solidFill>
                  <a:schemeClr val="lt1"/>
                </a:solidFill>
                <a:uFill>
                  <a:noFill/>
                </a:uFill>
                <a:latin typeface="Work Sans Medium"/>
                <a:ea typeface="Work Sans Medium"/>
                <a:cs typeface="Work Sans Medium"/>
                <a:sym typeface="Work Sans Medium"/>
                <a:hlinkClick r:id="rId2">
                  <a:extLst>
                    <a:ext uri="{A12FA001-AC4F-418D-AE19-62706E023703}">
                      <ahyp:hlinkClr xmlns:ahyp="http://schemas.microsoft.com/office/drawing/2018/hyperlinkcolor" val="tx"/>
                    </a:ext>
                  </a:extLst>
                </a:hlinkClick>
              </a:rPr>
              <a:t>Slidesgo</a:t>
            </a:r>
            <a:r>
              <a:rPr lang="en" sz="1000">
                <a:solidFill>
                  <a:schemeClr val="lt1"/>
                </a:solidFill>
                <a:latin typeface="Work Sans Light"/>
                <a:ea typeface="Work Sans Light"/>
                <a:cs typeface="Work Sans Light"/>
                <a:sym typeface="Work Sans Light"/>
              </a:rPr>
              <a:t>, including icons by </a:t>
            </a:r>
            <a:r>
              <a:rPr lang="en" sz="1000">
                <a:solidFill>
                  <a:schemeClr val="lt1"/>
                </a:solidFill>
                <a:uFill>
                  <a:noFill/>
                </a:uFill>
                <a:latin typeface="Work Sans Medium"/>
                <a:ea typeface="Work Sans Medium"/>
                <a:cs typeface="Work Sans Medium"/>
                <a:sym typeface="Work Sans Medium"/>
                <a:hlinkClick r:id="rId3">
                  <a:extLst>
                    <a:ext uri="{A12FA001-AC4F-418D-AE19-62706E023703}">
                      <ahyp:hlinkClr xmlns:ahyp="http://schemas.microsoft.com/office/drawing/2018/hyperlinkcolor" val="tx"/>
                    </a:ext>
                  </a:extLst>
                </a:hlinkClick>
              </a:rPr>
              <a:t>Flaticon</a:t>
            </a:r>
            <a:r>
              <a:rPr lang="en" sz="1000">
                <a:solidFill>
                  <a:schemeClr val="lt1"/>
                </a:solidFill>
                <a:latin typeface="Work Sans Light"/>
                <a:ea typeface="Work Sans Light"/>
                <a:cs typeface="Work Sans Light"/>
                <a:sym typeface="Work Sans Light"/>
              </a:rPr>
              <a:t>, and infographics &amp; images by </a:t>
            </a:r>
            <a:r>
              <a:rPr lang="en" sz="1000">
                <a:solidFill>
                  <a:schemeClr val="lt1"/>
                </a:solidFill>
                <a:uFill>
                  <a:noFill/>
                </a:uFill>
                <a:latin typeface="Work Sans Medium"/>
                <a:ea typeface="Work Sans Medium"/>
                <a:cs typeface="Work Sans Medium"/>
                <a:sym typeface="Work Sans Medium"/>
                <a:hlinkClick r:id="rId4">
                  <a:extLst>
                    <a:ext uri="{A12FA001-AC4F-418D-AE19-62706E023703}">
                      <ahyp:hlinkClr xmlns:ahyp="http://schemas.microsoft.com/office/drawing/2018/hyperlinkcolor" val="tx"/>
                    </a:ext>
                  </a:extLst>
                </a:hlinkClick>
              </a:rPr>
              <a:t>Freepik</a:t>
            </a:r>
            <a:endParaRPr>
              <a:solidFill>
                <a:schemeClr val="lt1"/>
              </a:solidFill>
              <a:latin typeface="Work Sans Medium"/>
              <a:ea typeface="Work Sans Medium"/>
              <a:cs typeface="Work Sans Medium"/>
              <a:sym typeface="Work Sans Medium"/>
            </a:endParaRPr>
          </a:p>
          <a:p>
            <a:pPr marL="0" lvl="0" indent="0" algn="l" rtl="0">
              <a:spcBef>
                <a:spcPts val="0"/>
              </a:spcBef>
              <a:spcAft>
                <a:spcPts val="0"/>
              </a:spcAft>
              <a:buNone/>
            </a:pPr>
            <a:endParaRPr>
              <a:solidFill>
                <a:schemeClr val="lt1"/>
              </a:solidFill>
              <a:latin typeface="Work Sans Light"/>
              <a:ea typeface="Work Sans Light"/>
              <a:cs typeface="Work Sans Light"/>
              <a:sym typeface="Work Sans Light"/>
            </a:endParaRPr>
          </a:p>
          <a:p>
            <a:pPr marL="0" lvl="0" indent="0" algn="l" rtl="0">
              <a:lnSpc>
                <a:spcPct val="115000"/>
              </a:lnSpc>
              <a:spcBef>
                <a:spcPts val="300"/>
              </a:spcBef>
              <a:spcAft>
                <a:spcPts val="0"/>
              </a:spcAft>
              <a:buNone/>
            </a:pPr>
            <a:endParaRPr sz="1000">
              <a:solidFill>
                <a:schemeClr val="lt1"/>
              </a:solidFill>
              <a:latin typeface="Work Sans Light"/>
              <a:ea typeface="Work Sans Light"/>
              <a:cs typeface="Work Sans Light"/>
              <a:sym typeface="Work Sans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2825866" y="861507"/>
            <a:ext cx="1906500" cy="3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5" name="Google Shape;75;p17"/>
          <p:cNvSpPr txBox="1">
            <a:spLocks noGrp="1"/>
          </p:cNvSpPr>
          <p:nvPr>
            <p:ph type="subTitle" idx="1"/>
          </p:nvPr>
        </p:nvSpPr>
        <p:spPr>
          <a:xfrm>
            <a:off x="2825890" y="1084325"/>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6" name="Google Shape;76;p17"/>
          <p:cNvSpPr txBox="1">
            <a:spLocks noGrp="1"/>
          </p:cNvSpPr>
          <p:nvPr>
            <p:ph type="ctrTitle" idx="2"/>
          </p:nvPr>
        </p:nvSpPr>
        <p:spPr>
          <a:xfrm>
            <a:off x="6024022" y="62152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7" name="Google Shape;77;p17"/>
          <p:cNvSpPr txBox="1">
            <a:spLocks noGrp="1"/>
          </p:cNvSpPr>
          <p:nvPr>
            <p:ph type="subTitle" idx="3"/>
          </p:nvPr>
        </p:nvSpPr>
        <p:spPr>
          <a:xfrm>
            <a:off x="6024025" y="1089725"/>
            <a:ext cx="184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8" name="Google Shape;78;p17"/>
          <p:cNvSpPr txBox="1">
            <a:spLocks noGrp="1"/>
          </p:cNvSpPr>
          <p:nvPr>
            <p:ph type="ctrTitle" idx="4"/>
          </p:nvPr>
        </p:nvSpPr>
        <p:spPr>
          <a:xfrm>
            <a:off x="6024022" y="1980010"/>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9" name="Google Shape;79;p17"/>
          <p:cNvSpPr txBox="1">
            <a:spLocks noGrp="1"/>
          </p:cNvSpPr>
          <p:nvPr>
            <p:ph type="subTitle" idx="5"/>
          </p:nvPr>
        </p:nvSpPr>
        <p:spPr>
          <a:xfrm>
            <a:off x="6024025" y="2441915"/>
            <a:ext cx="18783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0" name="Google Shape;80;p17"/>
          <p:cNvSpPr txBox="1">
            <a:spLocks noGrp="1"/>
          </p:cNvSpPr>
          <p:nvPr>
            <p:ph type="ctrTitle" idx="6"/>
          </p:nvPr>
        </p:nvSpPr>
        <p:spPr>
          <a:xfrm>
            <a:off x="2825866" y="197815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1" name="Google Shape;81;p17"/>
          <p:cNvSpPr txBox="1">
            <a:spLocks noGrp="1"/>
          </p:cNvSpPr>
          <p:nvPr>
            <p:ph type="subTitle" idx="7"/>
          </p:nvPr>
        </p:nvSpPr>
        <p:spPr>
          <a:xfrm>
            <a:off x="2825875" y="2439620"/>
            <a:ext cx="19065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2" name="Google Shape;82;p17"/>
          <p:cNvSpPr txBox="1">
            <a:spLocks noGrp="1"/>
          </p:cNvSpPr>
          <p:nvPr>
            <p:ph type="ctrTitle" idx="8"/>
          </p:nvPr>
        </p:nvSpPr>
        <p:spPr>
          <a:xfrm>
            <a:off x="2825866"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3" name="Google Shape;83;p17"/>
          <p:cNvSpPr txBox="1">
            <a:spLocks noGrp="1"/>
          </p:cNvSpPr>
          <p:nvPr>
            <p:ph type="subTitle" idx="9"/>
          </p:nvPr>
        </p:nvSpPr>
        <p:spPr>
          <a:xfrm>
            <a:off x="2825878" y="3820239"/>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4" name="Google Shape;84;p17"/>
          <p:cNvSpPr txBox="1">
            <a:spLocks noGrp="1"/>
          </p:cNvSpPr>
          <p:nvPr>
            <p:ph type="ctrTitle" idx="13"/>
          </p:nvPr>
        </p:nvSpPr>
        <p:spPr>
          <a:xfrm>
            <a:off x="6024022"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5" name="Google Shape;85;p17"/>
          <p:cNvSpPr txBox="1">
            <a:spLocks noGrp="1"/>
          </p:cNvSpPr>
          <p:nvPr>
            <p:ph type="subTitle" idx="14"/>
          </p:nvPr>
        </p:nvSpPr>
        <p:spPr>
          <a:xfrm>
            <a:off x="6024025" y="3821889"/>
            <a:ext cx="1690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6" name="Google Shape;86;p17"/>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3_1">
    <p:spTree>
      <p:nvGrpSpPr>
        <p:cNvPr id="1" name="Shape 87"/>
        <p:cNvGrpSpPr/>
        <p:nvPr/>
      </p:nvGrpSpPr>
      <p:grpSpPr>
        <a:xfrm>
          <a:off x="0" y="0"/>
          <a:ext cx="0" cy="0"/>
          <a:chOff x="0" y="0"/>
          <a:chExt cx="0" cy="0"/>
        </a:xfrm>
      </p:grpSpPr>
      <p:sp>
        <p:nvSpPr>
          <p:cNvPr id="88" name="Google Shape;88;p18"/>
          <p:cNvSpPr txBox="1">
            <a:spLocks noGrp="1"/>
          </p:cNvSpPr>
          <p:nvPr>
            <p:ph type="ctrTitle"/>
          </p:nvPr>
        </p:nvSpPr>
        <p:spPr>
          <a:xfrm>
            <a:off x="1313614" y="1429225"/>
            <a:ext cx="190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9" name="Google Shape;89;p18"/>
          <p:cNvSpPr txBox="1">
            <a:spLocks noGrp="1"/>
          </p:cNvSpPr>
          <p:nvPr>
            <p:ph type="subTitle" idx="1"/>
          </p:nvPr>
        </p:nvSpPr>
        <p:spPr>
          <a:xfrm>
            <a:off x="1113813" y="1890700"/>
            <a:ext cx="21063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0" name="Google Shape;90;p18"/>
          <p:cNvSpPr txBox="1">
            <a:spLocks noGrp="1"/>
          </p:cNvSpPr>
          <p:nvPr>
            <p:ph type="ctrTitle" idx="2"/>
          </p:nvPr>
        </p:nvSpPr>
        <p:spPr>
          <a:xfrm>
            <a:off x="6076287" y="1446538"/>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1" name="Google Shape;91;p18"/>
          <p:cNvSpPr txBox="1">
            <a:spLocks noGrp="1"/>
          </p:cNvSpPr>
          <p:nvPr>
            <p:ph type="subTitle" idx="3"/>
          </p:nvPr>
        </p:nvSpPr>
        <p:spPr>
          <a:xfrm>
            <a:off x="6076287" y="1908000"/>
            <a:ext cx="2106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2" name="Google Shape;92;p18"/>
          <p:cNvSpPr txBox="1">
            <a:spLocks noGrp="1"/>
          </p:cNvSpPr>
          <p:nvPr>
            <p:ph type="ctrTitle" idx="4"/>
          </p:nvPr>
        </p:nvSpPr>
        <p:spPr>
          <a:xfrm>
            <a:off x="1399447" y="2573950"/>
            <a:ext cx="1820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3" name="Google Shape;93;p18"/>
          <p:cNvSpPr txBox="1">
            <a:spLocks noGrp="1"/>
          </p:cNvSpPr>
          <p:nvPr>
            <p:ph type="subTitle" idx="5"/>
          </p:nvPr>
        </p:nvSpPr>
        <p:spPr>
          <a:xfrm>
            <a:off x="1113813" y="3035425"/>
            <a:ext cx="21063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8"/>
          <p:cNvSpPr txBox="1">
            <a:spLocks noGrp="1"/>
          </p:cNvSpPr>
          <p:nvPr>
            <p:ph type="ctrTitle" idx="6"/>
          </p:nvPr>
        </p:nvSpPr>
        <p:spPr>
          <a:xfrm>
            <a:off x="6076287" y="259126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5" name="Google Shape;95;p18"/>
          <p:cNvSpPr txBox="1">
            <a:spLocks noGrp="1"/>
          </p:cNvSpPr>
          <p:nvPr>
            <p:ph type="subTitle" idx="7"/>
          </p:nvPr>
        </p:nvSpPr>
        <p:spPr>
          <a:xfrm>
            <a:off x="6076287" y="3052725"/>
            <a:ext cx="2106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6" name="Google Shape;96;p18"/>
          <p:cNvSpPr txBox="1">
            <a:spLocks noGrp="1"/>
          </p:cNvSpPr>
          <p:nvPr>
            <p:ph type="title" idx="8"/>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flipH="1">
            <a:off x="1746975" y="1596275"/>
            <a:ext cx="1501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9"/>
          <p:cNvSpPr txBox="1">
            <a:spLocks noGrp="1"/>
          </p:cNvSpPr>
          <p:nvPr>
            <p:ph type="subTitle" idx="1"/>
          </p:nvPr>
        </p:nvSpPr>
        <p:spPr>
          <a:xfrm flipH="1">
            <a:off x="161732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0" name="Google Shape;100;p19"/>
          <p:cNvSpPr txBox="1">
            <a:spLocks noGrp="1"/>
          </p:cNvSpPr>
          <p:nvPr>
            <p:ph type="ctrTitle" idx="2"/>
          </p:nvPr>
        </p:nvSpPr>
        <p:spPr>
          <a:xfrm flipH="1">
            <a:off x="6651752" y="1596268"/>
            <a:ext cx="172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9"/>
          <p:cNvSpPr txBox="1">
            <a:spLocks noGrp="1"/>
          </p:cNvSpPr>
          <p:nvPr>
            <p:ph type="subTitle" idx="3"/>
          </p:nvPr>
        </p:nvSpPr>
        <p:spPr>
          <a:xfrm flipH="1">
            <a:off x="6690902" y="2198763"/>
            <a:ext cx="1648800" cy="13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9"/>
          <p:cNvSpPr txBox="1">
            <a:spLocks noGrp="1"/>
          </p:cNvSpPr>
          <p:nvPr>
            <p:ph type="ctrTitle" idx="4"/>
          </p:nvPr>
        </p:nvSpPr>
        <p:spPr>
          <a:xfrm flipH="1">
            <a:off x="4121035" y="1596268"/>
            <a:ext cx="1760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9"/>
          <p:cNvSpPr txBox="1">
            <a:spLocks noGrp="1"/>
          </p:cNvSpPr>
          <p:nvPr>
            <p:ph type="subTitle" idx="5"/>
          </p:nvPr>
        </p:nvSpPr>
        <p:spPr>
          <a:xfrm flipH="1">
            <a:off x="412103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105"/>
        <p:cNvGrpSpPr/>
        <p:nvPr/>
      </p:nvGrpSpPr>
      <p:grpSpPr>
        <a:xfrm>
          <a:off x="0" y="0"/>
          <a:ext cx="0" cy="0"/>
          <a:chOff x="0" y="0"/>
          <a:chExt cx="0" cy="0"/>
        </a:xfrm>
      </p:grpSpPr>
      <p:sp>
        <p:nvSpPr>
          <p:cNvPr id="106" name="Google Shape;106;p20"/>
          <p:cNvSpPr txBox="1">
            <a:spLocks noGrp="1"/>
          </p:cNvSpPr>
          <p:nvPr>
            <p:ph type="ctrTitle"/>
          </p:nvPr>
        </p:nvSpPr>
        <p:spPr>
          <a:xfrm>
            <a:off x="2260263" y="1841694"/>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8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7" name="Google Shape;107;p20"/>
          <p:cNvSpPr txBox="1">
            <a:spLocks noGrp="1"/>
          </p:cNvSpPr>
          <p:nvPr>
            <p:ph type="subTitle" idx="1"/>
          </p:nvPr>
        </p:nvSpPr>
        <p:spPr>
          <a:xfrm>
            <a:off x="2261348" y="2276275"/>
            <a:ext cx="2272500" cy="8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08" name="Google Shape;108;p20"/>
          <p:cNvSpPr txBox="1">
            <a:spLocks noGrp="1"/>
          </p:cNvSpPr>
          <p:nvPr>
            <p:ph type="ctrTitle" idx="2"/>
          </p:nvPr>
        </p:nvSpPr>
        <p:spPr>
          <a:xfrm>
            <a:off x="5410429" y="1841694"/>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8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9" name="Google Shape;109;p20"/>
          <p:cNvSpPr txBox="1">
            <a:spLocks noGrp="1"/>
          </p:cNvSpPr>
          <p:nvPr>
            <p:ph type="subTitle" idx="3"/>
          </p:nvPr>
        </p:nvSpPr>
        <p:spPr>
          <a:xfrm>
            <a:off x="5411498" y="2276275"/>
            <a:ext cx="2214300" cy="8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0" name="Google Shape;110;p20"/>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3" name="Google Shape;13;p3"/>
          <p:cNvSpPr txBox="1">
            <a:spLocks noGrp="1"/>
          </p:cNvSpPr>
          <p:nvPr>
            <p:ph type="subTitle" idx="1"/>
          </p:nvPr>
        </p:nvSpPr>
        <p:spPr>
          <a:xfrm flipH="1">
            <a:off x="4305300" y="2629650"/>
            <a:ext cx="35052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adline 3">
  <p:cSld name="CUSTOM_12">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13" name="Google Shape;113;p21"/>
          <p:cNvSpPr txBox="1">
            <a:spLocks noGrp="1"/>
          </p:cNvSpPr>
          <p:nvPr>
            <p:ph type="subTitle" idx="1"/>
          </p:nvPr>
        </p:nvSpPr>
        <p:spPr>
          <a:xfrm>
            <a:off x="4395528" y="4118203"/>
            <a:ext cx="273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21"/>
          <p:cNvSpPr txBox="1">
            <a:spLocks noGrp="1"/>
          </p:cNvSpPr>
          <p:nvPr>
            <p:ph type="title" idx="2" hasCustomPrompt="1"/>
          </p:nvPr>
        </p:nvSpPr>
        <p:spPr>
          <a:xfrm>
            <a:off x="2021623" y="3607453"/>
            <a:ext cx="17538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flipH="1">
            <a:off x="3276600" y="3695902"/>
            <a:ext cx="25908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7" name="Google Shape;117;p22"/>
          <p:cNvSpPr txBox="1">
            <a:spLocks noGrp="1"/>
          </p:cNvSpPr>
          <p:nvPr>
            <p:ph type="title" hasCustomPrompt="1"/>
          </p:nvPr>
        </p:nvSpPr>
        <p:spPr>
          <a:xfrm flipH="1">
            <a:off x="1304250" y="1310498"/>
            <a:ext cx="6535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000"/>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4">
    <p:spTree>
      <p:nvGrpSpPr>
        <p:cNvPr id="1" name="Shape 118"/>
        <p:cNvGrpSpPr/>
        <p:nvPr/>
      </p:nvGrpSpPr>
      <p:grpSpPr>
        <a:xfrm>
          <a:off x="0" y="0"/>
          <a:ext cx="0" cy="0"/>
          <a:chOff x="0" y="0"/>
          <a:chExt cx="0" cy="0"/>
        </a:xfrm>
      </p:grpSpPr>
      <p:sp>
        <p:nvSpPr>
          <p:cNvPr id="119" name="Google Shape;119;p23"/>
          <p:cNvSpPr txBox="1">
            <a:spLocks noGrp="1"/>
          </p:cNvSpPr>
          <p:nvPr>
            <p:ph type="subTitle" idx="1"/>
          </p:nvPr>
        </p:nvSpPr>
        <p:spPr>
          <a:xfrm>
            <a:off x="1166275" y="2607121"/>
            <a:ext cx="2790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0" name="Google Shape;120;p23"/>
          <p:cNvSpPr txBox="1">
            <a:spLocks noGrp="1"/>
          </p:cNvSpPr>
          <p:nvPr>
            <p:ph type="title" hasCustomPrompt="1"/>
          </p:nvPr>
        </p:nvSpPr>
        <p:spPr>
          <a:xfrm>
            <a:off x="1166275" y="2323908"/>
            <a:ext cx="2790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3"/>
          <p:cNvSpPr txBox="1">
            <a:spLocks noGrp="1"/>
          </p:cNvSpPr>
          <p:nvPr>
            <p:ph type="subTitle" idx="2"/>
          </p:nvPr>
        </p:nvSpPr>
        <p:spPr>
          <a:xfrm>
            <a:off x="5257210" y="1672675"/>
            <a:ext cx="25782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2" name="Google Shape;122;p23"/>
          <p:cNvSpPr txBox="1">
            <a:spLocks noGrp="1"/>
          </p:cNvSpPr>
          <p:nvPr>
            <p:ph type="title" idx="3" hasCustomPrompt="1"/>
          </p:nvPr>
        </p:nvSpPr>
        <p:spPr>
          <a:xfrm>
            <a:off x="4939985" y="1223825"/>
            <a:ext cx="3212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23"/>
          <p:cNvSpPr txBox="1">
            <a:spLocks noGrp="1"/>
          </p:cNvSpPr>
          <p:nvPr>
            <p:ph type="subTitle" idx="4"/>
          </p:nvPr>
        </p:nvSpPr>
        <p:spPr>
          <a:xfrm>
            <a:off x="5266082" y="3568065"/>
            <a:ext cx="2790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4" name="Google Shape;124;p23"/>
          <p:cNvSpPr txBox="1">
            <a:spLocks noGrp="1"/>
          </p:cNvSpPr>
          <p:nvPr>
            <p:ph type="title" idx="5" hasCustomPrompt="1"/>
          </p:nvPr>
        </p:nvSpPr>
        <p:spPr>
          <a:xfrm>
            <a:off x="4992429" y="3298250"/>
            <a:ext cx="3212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chnology design">
  <p:cSld name="CUSTOM_5">
    <p:spTree>
      <p:nvGrpSpPr>
        <p:cNvPr id="1" name="Shape 133"/>
        <p:cNvGrpSpPr/>
        <p:nvPr/>
      </p:nvGrpSpPr>
      <p:grpSpPr>
        <a:xfrm>
          <a:off x="0" y="0"/>
          <a:ext cx="0" cy="0"/>
          <a:chOff x="0" y="0"/>
          <a:chExt cx="0" cy="0"/>
        </a:xfrm>
      </p:grpSpPr>
      <p:sp>
        <p:nvSpPr>
          <p:cNvPr id="134" name="Google Shape;134;p25"/>
          <p:cNvSpPr txBox="1">
            <a:spLocks noGrp="1"/>
          </p:cNvSpPr>
          <p:nvPr>
            <p:ph type="subTitle" idx="1"/>
          </p:nvPr>
        </p:nvSpPr>
        <p:spPr>
          <a:xfrm flipH="1">
            <a:off x="6444175" y="2909665"/>
            <a:ext cx="2121600" cy="110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35" name="Google Shape;135;p25"/>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chnology design 2">
  <p:cSld name="CUSTOM_6">
    <p:spTree>
      <p:nvGrpSpPr>
        <p:cNvPr id="1" name="Shape 136"/>
        <p:cNvGrpSpPr/>
        <p:nvPr/>
      </p:nvGrpSpPr>
      <p:grpSpPr>
        <a:xfrm>
          <a:off x="0" y="0"/>
          <a:ext cx="0" cy="0"/>
          <a:chOff x="0" y="0"/>
          <a:chExt cx="0" cy="0"/>
        </a:xfrm>
      </p:grpSpPr>
      <p:sp>
        <p:nvSpPr>
          <p:cNvPr id="137" name="Google Shape;137;p26"/>
          <p:cNvSpPr txBox="1">
            <a:spLocks noGrp="1"/>
          </p:cNvSpPr>
          <p:nvPr>
            <p:ph type="subTitle" idx="1"/>
          </p:nvPr>
        </p:nvSpPr>
        <p:spPr>
          <a:xfrm>
            <a:off x="1865207" y="1417571"/>
            <a:ext cx="1839300" cy="110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8" name="Google Shape;138;p2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sources">
  <p:cSld name="CUSTOM_13">
    <p:spTree>
      <p:nvGrpSpPr>
        <p:cNvPr id="1" name="Shape 139"/>
        <p:cNvGrpSpPr/>
        <p:nvPr/>
      </p:nvGrpSpPr>
      <p:grpSpPr>
        <a:xfrm>
          <a:off x="0" y="0"/>
          <a:ext cx="0" cy="0"/>
          <a:chOff x="0" y="0"/>
          <a:chExt cx="0" cy="0"/>
        </a:xfrm>
      </p:grpSpPr>
      <p:sp>
        <p:nvSpPr>
          <p:cNvPr id="140" name="Google Shape;140;p27"/>
          <p:cNvSpPr txBox="1">
            <a:spLocks noGrp="1"/>
          </p:cNvSpPr>
          <p:nvPr>
            <p:ph type="body" idx="1"/>
          </p:nvPr>
        </p:nvSpPr>
        <p:spPr>
          <a:xfrm>
            <a:off x="1630050" y="600875"/>
            <a:ext cx="3624600" cy="40758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Font typeface="Lato"/>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1600"/>
              </a:spcBef>
              <a:spcAft>
                <a:spcPts val="0"/>
              </a:spcAft>
              <a:buSzPts val="1200"/>
              <a:buFont typeface="Roboto Condensed Light"/>
              <a:buChar char="■"/>
              <a:defRPr/>
            </a:lvl3pPr>
            <a:lvl4pPr marL="1828800" lvl="3" indent="-304800" rtl="0">
              <a:spcBef>
                <a:spcPts val="1600"/>
              </a:spcBef>
              <a:spcAft>
                <a:spcPts val="0"/>
              </a:spcAft>
              <a:buSzPts val="1200"/>
              <a:buFont typeface="Roboto Condensed Light"/>
              <a:buChar char="●"/>
              <a:defRPr/>
            </a:lvl4pPr>
            <a:lvl5pPr marL="2286000" lvl="4" indent="-304800" rtl="0">
              <a:spcBef>
                <a:spcPts val="1600"/>
              </a:spcBef>
              <a:spcAft>
                <a:spcPts val="0"/>
              </a:spcAft>
              <a:buSzPts val="1200"/>
              <a:buFont typeface="Roboto Condensed Light"/>
              <a:buChar char="○"/>
              <a:defRPr/>
            </a:lvl5pPr>
            <a:lvl6pPr marL="2743200" lvl="5" indent="-304800" rtl="0">
              <a:spcBef>
                <a:spcPts val="1600"/>
              </a:spcBef>
              <a:spcAft>
                <a:spcPts val="0"/>
              </a:spcAft>
              <a:buSzPts val="1200"/>
              <a:buFont typeface="Roboto Condensed Light"/>
              <a:buChar char="■"/>
              <a:defRPr/>
            </a:lvl6pPr>
            <a:lvl7pPr marL="3200400" lvl="6" indent="-304800" rtl="0">
              <a:spcBef>
                <a:spcPts val="1600"/>
              </a:spcBef>
              <a:spcAft>
                <a:spcPts val="0"/>
              </a:spcAft>
              <a:buSzPts val="1200"/>
              <a:buFont typeface="Roboto Condensed Light"/>
              <a:buChar char="●"/>
              <a:defRPr/>
            </a:lvl7pPr>
            <a:lvl8pPr marL="3657600" lvl="7" indent="-304800" rtl="0">
              <a:spcBef>
                <a:spcPts val="1600"/>
              </a:spcBef>
              <a:spcAft>
                <a:spcPts val="0"/>
              </a:spcAft>
              <a:buSzPts val="1200"/>
              <a:buFont typeface="Roboto Condensed Light"/>
              <a:buChar char="○"/>
              <a:defRPr/>
            </a:lvl8pPr>
            <a:lvl9pPr marL="4114800" lvl="8" indent="-304800" rtl="0">
              <a:spcBef>
                <a:spcPts val="1600"/>
              </a:spcBef>
              <a:spcAft>
                <a:spcPts val="1600"/>
              </a:spcAft>
              <a:buSzPts val="1200"/>
              <a:buFont typeface="Roboto Condensed Light"/>
              <a:buChar char="■"/>
              <a:defRPr/>
            </a:lvl9pPr>
          </a:lstStyle>
          <a:p>
            <a:endParaRPr/>
          </a:p>
        </p:txBody>
      </p:sp>
      <p:sp>
        <p:nvSpPr>
          <p:cNvPr id="141" name="Google Shape;141;p27"/>
          <p:cNvSpPr txBox="1">
            <a:spLocks noGrp="1"/>
          </p:cNvSpPr>
          <p:nvPr>
            <p:ph type="body" idx="2"/>
          </p:nvPr>
        </p:nvSpPr>
        <p:spPr>
          <a:xfrm>
            <a:off x="4268550" y="1023200"/>
            <a:ext cx="4194300" cy="3802200"/>
          </a:xfrm>
          <a:prstGeom prst="rect">
            <a:avLst/>
          </a:prstGeom>
        </p:spPr>
        <p:txBody>
          <a:bodyPr spcFirstLastPara="1" wrap="square" lIns="91425" tIns="91425" rIns="91425" bIns="91425" anchor="b"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2" name="Google Shape;142;p2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 name="Google Shape;16;p4"/>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4"/>
          <p:cNvSpPr txBox="1">
            <a:spLocks noGrp="1"/>
          </p:cNvSpPr>
          <p:nvPr>
            <p:ph type="title" idx="2" hasCustomPrompt="1"/>
          </p:nvPr>
        </p:nvSpPr>
        <p:spPr>
          <a:xfrm>
            <a:off x="3671775" y="88381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a:spLocks noGrp="1"/>
          </p:cNvSpPr>
          <p:nvPr>
            <p:ph type="ctrTitle" idx="3"/>
          </p:nvPr>
        </p:nvSpPr>
        <p:spPr>
          <a:xfrm flipH="1">
            <a:off x="3187656" y="308825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9" name="Google Shape;19;p4"/>
          <p:cNvSpPr txBox="1">
            <a:spLocks noGrp="1"/>
          </p:cNvSpPr>
          <p:nvPr>
            <p:ph type="subTitle" idx="4"/>
          </p:nvPr>
        </p:nvSpPr>
        <p:spPr>
          <a:xfrm flipH="1">
            <a:off x="3187672" y="3544263"/>
            <a:ext cx="16020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 name="Google Shape;20;p4"/>
          <p:cNvSpPr txBox="1">
            <a:spLocks noGrp="1"/>
          </p:cNvSpPr>
          <p:nvPr>
            <p:ph type="title" idx="5" hasCustomPrompt="1"/>
          </p:nvPr>
        </p:nvSpPr>
        <p:spPr>
          <a:xfrm>
            <a:off x="3673003" y="284366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a:spLocks noGrp="1"/>
          </p:cNvSpPr>
          <p:nvPr>
            <p:ph type="ctrTitle" idx="6"/>
          </p:nvPr>
        </p:nvSpPr>
        <p:spPr>
          <a:xfrm flipH="1">
            <a:off x="6845897"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4"/>
          <p:cNvSpPr txBox="1">
            <a:spLocks noGrp="1"/>
          </p:cNvSpPr>
          <p:nvPr>
            <p:ph type="subTitle" idx="7"/>
          </p:nvPr>
        </p:nvSpPr>
        <p:spPr>
          <a:xfrm flipH="1">
            <a:off x="6845925" y="1467512"/>
            <a:ext cx="17898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4"/>
          <p:cNvSpPr txBox="1">
            <a:spLocks noGrp="1"/>
          </p:cNvSpPr>
          <p:nvPr>
            <p:ph type="title" idx="8" hasCustomPrompt="1"/>
          </p:nvPr>
        </p:nvSpPr>
        <p:spPr>
          <a:xfrm>
            <a:off x="7201626" y="897345"/>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5" name="Google Shape;25;p4"/>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4"/>
          <p:cNvSpPr txBox="1">
            <a:spLocks noGrp="1"/>
          </p:cNvSpPr>
          <p:nvPr>
            <p:ph type="title" idx="14" hasCustomPrompt="1"/>
          </p:nvPr>
        </p:nvSpPr>
        <p:spPr>
          <a:xfrm>
            <a:off x="7201626" y="2842140"/>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flipH="1">
            <a:off x="3989675" y="3032150"/>
            <a:ext cx="3069600" cy="46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1800">
                <a:latin typeface="Work Sans Light"/>
                <a:ea typeface="Work Sans Light"/>
                <a:cs typeface="Work Sans Light"/>
                <a:sym typeface="Work Sans Ligh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0" name="Google Shape;30;p5"/>
          <p:cNvSpPr txBox="1">
            <a:spLocks noGrp="1"/>
          </p:cNvSpPr>
          <p:nvPr>
            <p:ph type="subTitle" idx="1"/>
          </p:nvPr>
        </p:nvSpPr>
        <p:spPr>
          <a:xfrm flipH="1">
            <a:off x="3989675" y="1700925"/>
            <a:ext cx="3382800" cy="13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7"/>
          <p:cNvSpPr txBox="1">
            <a:spLocks noGrp="1"/>
          </p:cNvSpPr>
          <p:nvPr>
            <p:ph type="body" idx="1"/>
          </p:nvPr>
        </p:nvSpPr>
        <p:spPr>
          <a:xfrm>
            <a:off x="2739150" y="1457550"/>
            <a:ext cx="4592100" cy="2365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37" name="Google Shape;37;p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flipH="1">
            <a:off x="5109875" y="684488"/>
            <a:ext cx="1553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0" name="Google Shape;40;p8"/>
          <p:cNvSpPr txBox="1">
            <a:spLocks noGrp="1"/>
          </p:cNvSpPr>
          <p:nvPr>
            <p:ph type="subTitle" idx="1"/>
          </p:nvPr>
        </p:nvSpPr>
        <p:spPr>
          <a:xfrm flipH="1">
            <a:off x="3576800" y="1145950"/>
            <a:ext cx="3130200" cy="184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8"/>
          <p:cNvSpPr txBox="1">
            <a:spLocks noGrp="1"/>
          </p:cNvSpPr>
          <p:nvPr>
            <p:ph type="ctrTitle" idx="2"/>
          </p:nvPr>
        </p:nvSpPr>
        <p:spPr>
          <a:xfrm flipH="1">
            <a:off x="3235150" y="2614686"/>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8"/>
          <p:cNvSpPr txBox="1">
            <a:spLocks noGrp="1"/>
          </p:cNvSpPr>
          <p:nvPr>
            <p:ph type="subTitle" idx="3"/>
          </p:nvPr>
        </p:nvSpPr>
        <p:spPr>
          <a:xfrm flipH="1">
            <a:off x="3235200" y="3076149"/>
            <a:ext cx="31302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8"/>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4"/>
        <p:cNvGrpSpPr/>
        <p:nvPr/>
      </p:nvGrpSpPr>
      <p:grpSpPr>
        <a:xfrm>
          <a:off x="0" y="0"/>
          <a:ext cx="0" cy="0"/>
          <a:chOff x="0" y="0"/>
          <a:chExt cx="0" cy="0"/>
        </a:xfrm>
      </p:grpSpPr>
      <p:sp>
        <p:nvSpPr>
          <p:cNvPr id="45" name="Google Shape;45;p9"/>
          <p:cNvSpPr txBox="1">
            <a:spLocks noGrp="1"/>
          </p:cNvSpPr>
          <p:nvPr>
            <p:ph type="ctrTitle"/>
          </p:nvPr>
        </p:nvSpPr>
        <p:spPr>
          <a:xfrm flipH="1">
            <a:off x="2942904" y="112142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6" name="Google Shape;46;p9"/>
          <p:cNvSpPr txBox="1">
            <a:spLocks noGrp="1"/>
          </p:cNvSpPr>
          <p:nvPr>
            <p:ph type="subTitle" idx="1"/>
          </p:nvPr>
        </p:nvSpPr>
        <p:spPr>
          <a:xfrm flipH="1">
            <a:off x="2415800" y="1694796"/>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 name="Google Shape;47;p9"/>
          <p:cNvSpPr txBox="1">
            <a:spLocks noGrp="1"/>
          </p:cNvSpPr>
          <p:nvPr>
            <p:ph type="ctrTitle" idx="2"/>
          </p:nvPr>
        </p:nvSpPr>
        <p:spPr>
          <a:xfrm flipH="1">
            <a:off x="5932129" y="219928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8" name="Google Shape;48;p9"/>
          <p:cNvSpPr txBox="1">
            <a:spLocks noGrp="1"/>
          </p:cNvSpPr>
          <p:nvPr>
            <p:ph type="subTitle" idx="3"/>
          </p:nvPr>
        </p:nvSpPr>
        <p:spPr>
          <a:xfrm flipH="1">
            <a:off x="5405025" y="2789843"/>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9"/>
          <p:cNvSpPr txBox="1">
            <a:spLocks noGrp="1"/>
          </p:cNvSpPr>
          <p:nvPr>
            <p:ph type="ctrTitle" idx="4"/>
          </p:nvPr>
        </p:nvSpPr>
        <p:spPr>
          <a:xfrm flipH="1">
            <a:off x="2942904" y="340700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0" name="Google Shape;50;p9"/>
          <p:cNvSpPr txBox="1">
            <a:spLocks noGrp="1"/>
          </p:cNvSpPr>
          <p:nvPr>
            <p:ph type="subTitle" idx="5"/>
          </p:nvPr>
        </p:nvSpPr>
        <p:spPr>
          <a:xfrm flipH="1">
            <a:off x="2415800" y="4134139"/>
            <a:ext cx="2614800" cy="6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1pPr>
            <a:lvl2pPr marL="914400" lvl="1"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2pPr>
            <a:lvl3pPr marL="1371600" lvl="2"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3pPr>
            <a:lvl4pPr marL="1828800" lvl="3"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4pPr>
            <a:lvl5pPr marL="2286000" lvl="4"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5pPr>
            <a:lvl6pPr marL="2743200" lvl="5"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6pPr>
            <a:lvl7pPr marL="3200400" lvl="6"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7pPr>
            <a:lvl8pPr marL="3657600" lvl="7"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8pPr>
            <a:lvl9pPr marL="4114800" lvl="8" indent="-304800">
              <a:lnSpc>
                <a:spcPct val="115000"/>
              </a:lnSpc>
              <a:spcBef>
                <a:spcPts val="1600"/>
              </a:spcBef>
              <a:spcAft>
                <a:spcPts val="160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l="89" r="89"/>
          <a:stretch/>
        </p:blipFill>
        <p:spPr>
          <a:xfrm>
            <a:off x="1188350" y="146925"/>
            <a:ext cx="5293875" cy="5942575"/>
          </a:xfrm>
          <a:prstGeom prst="rect">
            <a:avLst/>
          </a:prstGeom>
          <a:noFill/>
          <a:ln>
            <a:noFill/>
          </a:ln>
        </p:spPr>
      </p:pic>
      <p:sp>
        <p:nvSpPr>
          <p:cNvPr id="150" name="Google Shape;150;p30"/>
          <p:cNvSpPr txBox="1">
            <a:spLocks noGrp="1"/>
          </p:cNvSpPr>
          <p:nvPr>
            <p:ph type="ctrTitle"/>
          </p:nvPr>
        </p:nvSpPr>
        <p:spPr>
          <a:xfrm>
            <a:off x="2264875" y="1925300"/>
            <a:ext cx="3916800" cy="225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Patrones de</a:t>
            </a:r>
            <a:endParaRPr sz="5300"/>
          </a:p>
          <a:p>
            <a:pPr marL="0" lvl="0" indent="0" algn="l" rtl="0">
              <a:spcBef>
                <a:spcPts val="0"/>
              </a:spcBef>
              <a:spcAft>
                <a:spcPts val="0"/>
              </a:spcAft>
              <a:buNone/>
            </a:pPr>
            <a:r>
              <a:rPr lang="en" sz="5300"/>
              <a:t>Diseño</a:t>
            </a:r>
            <a:endParaRPr sz="5300"/>
          </a:p>
        </p:txBody>
      </p:sp>
      <p:pic>
        <p:nvPicPr>
          <p:cNvPr id="151" name="Google Shape;151;p30"/>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2" name="Google Shape;152;p30"/>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3" name="Google Shape;153;p30"/>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4" name="Google Shape;154;p30"/>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55" name="Google Shape;155;p30"/>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56" name="Google Shape;156;p30"/>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57" name="Google Shape;157;p30"/>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158" name="Google Shape;158;p30"/>
          <p:cNvPicPr preferRelativeResize="0"/>
          <p:nvPr/>
        </p:nvPicPr>
        <p:blipFill>
          <a:blip r:embed="rId8">
            <a:alphaModFix/>
          </a:blip>
          <a:stretch>
            <a:fillRect/>
          </a:stretch>
        </p:blipFill>
        <p:spPr>
          <a:xfrm>
            <a:off x="6918522" y="1794150"/>
            <a:ext cx="1326459" cy="124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p:nvPr/>
        </p:nvPicPr>
        <p:blipFill>
          <a:blip r:embed="rId3">
            <a:alphaModFix/>
          </a:blip>
          <a:stretch>
            <a:fillRect/>
          </a:stretch>
        </p:blipFill>
        <p:spPr>
          <a:xfrm>
            <a:off x="1058637" y="1224252"/>
            <a:ext cx="7026725" cy="2830200"/>
          </a:xfrm>
          <a:prstGeom prst="rect">
            <a:avLst/>
          </a:prstGeom>
          <a:noFill/>
          <a:ln>
            <a:noFill/>
          </a:ln>
        </p:spPr>
      </p:pic>
      <p:sp>
        <p:nvSpPr>
          <p:cNvPr id="273" name="Google Shape;273;p39"/>
          <p:cNvSpPr txBox="1">
            <a:spLocks noGrp="1"/>
          </p:cNvSpPr>
          <p:nvPr>
            <p:ph type="ctrTitle"/>
          </p:nvPr>
        </p:nvSpPr>
        <p:spPr>
          <a:xfrm flipH="1">
            <a:off x="1329950" y="1463527"/>
            <a:ext cx="1501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Ventaja</a:t>
            </a:r>
            <a:endParaRPr/>
          </a:p>
        </p:txBody>
      </p:sp>
      <p:sp>
        <p:nvSpPr>
          <p:cNvPr id="274" name="Google Shape;274;p39"/>
          <p:cNvSpPr txBox="1">
            <a:spLocks noGrp="1"/>
          </p:cNvSpPr>
          <p:nvPr>
            <p:ph type="subTitle" idx="1"/>
          </p:nvPr>
        </p:nvSpPr>
        <p:spPr>
          <a:xfrm flipH="1">
            <a:off x="1210900"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Ahorro en el uso de memoria RAm.</a:t>
            </a:r>
            <a:endParaRPr/>
          </a:p>
        </p:txBody>
      </p:sp>
      <p:sp>
        <p:nvSpPr>
          <p:cNvPr id="275" name="Google Shape;275;p39"/>
          <p:cNvSpPr txBox="1">
            <a:spLocks noGrp="1"/>
          </p:cNvSpPr>
          <p:nvPr>
            <p:ph type="ctrTitle" idx="2"/>
          </p:nvPr>
        </p:nvSpPr>
        <p:spPr>
          <a:xfrm flipH="1">
            <a:off x="6312852" y="1463520"/>
            <a:ext cx="172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Desventaja</a:t>
            </a:r>
            <a:endParaRPr/>
          </a:p>
        </p:txBody>
      </p:sp>
      <p:sp>
        <p:nvSpPr>
          <p:cNvPr id="276" name="Google Shape;276;p39"/>
          <p:cNvSpPr txBox="1">
            <a:spLocks noGrp="1"/>
          </p:cNvSpPr>
          <p:nvPr>
            <p:ph type="subTitle" idx="3"/>
          </p:nvPr>
        </p:nvSpPr>
        <p:spPr>
          <a:xfrm flipH="1">
            <a:off x="6358252" y="2136089"/>
            <a:ext cx="1648800" cy="13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 la RAM tiene cambios por ciclo de CPU los pedidos de información se realizan cada vez que se invoque un metodo Flyweight.</a:t>
            </a:r>
            <a:endParaRPr/>
          </a:p>
        </p:txBody>
      </p:sp>
      <p:sp>
        <p:nvSpPr>
          <p:cNvPr id="277" name="Google Shape;277;p39"/>
          <p:cNvSpPr txBox="1">
            <a:spLocks noGrp="1"/>
          </p:cNvSpPr>
          <p:nvPr>
            <p:ph type="ctrTitle" idx="4"/>
          </p:nvPr>
        </p:nvSpPr>
        <p:spPr>
          <a:xfrm flipH="1">
            <a:off x="3691810" y="1463520"/>
            <a:ext cx="1760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Desventaja</a:t>
            </a:r>
            <a:endParaRPr/>
          </a:p>
        </p:txBody>
      </p:sp>
      <p:sp>
        <p:nvSpPr>
          <p:cNvPr id="278" name="Google Shape;278;p39"/>
          <p:cNvSpPr txBox="1">
            <a:spLocks noGrp="1"/>
          </p:cNvSpPr>
          <p:nvPr>
            <p:ph type="subTitle" idx="5"/>
          </p:nvPr>
        </p:nvSpPr>
        <p:spPr>
          <a:xfrm flipH="1">
            <a:off x="3691798"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 código se puede volver un poco complicado.</a:t>
            </a:r>
            <a:endParaRPr/>
          </a:p>
        </p:txBody>
      </p:sp>
      <p:pic>
        <p:nvPicPr>
          <p:cNvPr id="279" name="Google Shape;279;p39"/>
          <p:cNvPicPr preferRelativeResize="0"/>
          <p:nvPr/>
        </p:nvPicPr>
        <p:blipFill>
          <a:blip r:embed="rId4">
            <a:alphaModFix/>
          </a:blip>
          <a:stretch>
            <a:fillRect/>
          </a:stretch>
        </p:blipFill>
        <p:spPr>
          <a:xfrm>
            <a:off x="4144437" y="197395"/>
            <a:ext cx="855107" cy="853725"/>
          </a:xfrm>
          <a:prstGeom prst="rect">
            <a:avLst/>
          </a:prstGeom>
          <a:noFill/>
          <a:ln>
            <a:noFill/>
          </a:ln>
        </p:spPr>
      </p:pic>
      <p:pic>
        <p:nvPicPr>
          <p:cNvPr id="280" name="Google Shape;280;p39"/>
          <p:cNvPicPr preferRelativeResize="0"/>
          <p:nvPr/>
        </p:nvPicPr>
        <p:blipFill rotWithShape="1">
          <a:blip r:embed="rId5">
            <a:alphaModFix/>
          </a:blip>
          <a:srcRect/>
          <a:stretch/>
        </p:blipFill>
        <p:spPr>
          <a:xfrm>
            <a:off x="6935200" y="4054445"/>
            <a:ext cx="855107" cy="853725"/>
          </a:xfrm>
          <a:prstGeom prst="rect">
            <a:avLst/>
          </a:prstGeom>
          <a:noFill/>
          <a:ln>
            <a:noFill/>
          </a:ln>
        </p:spPr>
      </p:pic>
      <p:pic>
        <p:nvPicPr>
          <p:cNvPr id="281" name="Google Shape;281;p39"/>
          <p:cNvPicPr preferRelativeResize="0"/>
          <p:nvPr/>
        </p:nvPicPr>
        <p:blipFill>
          <a:blip r:embed="rId6">
            <a:alphaModFix/>
          </a:blip>
          <a:stretch>
            <a:fillRect/>
          </a:stretch>
        </p:blipFill>
        <p:spPr>
          <a:xfrm rot="-2699997">
            <a:off x="336017" y="109028"/>
            <a:ext cx="1212265" cy="14525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40"/>
          <p:cNvSpPr txBox="1">
            <a:spLocks noGrp="1"/>
          </p:cNvSpPr>
          <p:nvPr>
            <p:ph type="body" idx="4294967295"/>
          </p:nvPr>
        </p:nvSpPr>
        <p:spPr>
          <a:xfrm>
            <a:off x="112250" y="1723925"/>
            <a:ext cx="4148400" cy="19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600">
                <a:latin typeface="Impact"/>
                <a:ea typeface="Impact"/>
                <a:cs typeface="Impact"/>
                <a:sym typeface="Impact"/>
              </a:rPr>
              <a:t>Ejemplo de la implementación </a:t>
            </a:r>
            <a:endParaRPr sz="4600">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Memento</a:t>
            </a:r>
            <a:endParaRPr/>
          </a:p>
        </p:txBody>
      </p:sp>
      <p:sp>
        <p:nvSpPr>
          <p:cNvPr id="292" name="Google Shape;292;p41"/>
          <p:cNvSpPr txBox="1">
            <a:spLocks noGrp="1"/>
          </p:cNvSpPr>
          <p:nvPr>
            <p:ph type="title" idx="2"/>
          </p:nvPr>
        </p:nvSpPr>
        <p:spPr>
          <a:xfrm>
            <a:off x="2021623" y="360745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293" name="Google Shape;293;p41"/>
          <p:cNvPicPr preferRelativeResize="0"/>
          <p:nvPr/>
        </p:nvPicPr>
        <p:blipFill rotWithShape="1">
          <a:blip r:embed="rId3">
            <a:alphaModFix/>
          </a:blip>
          <a:srcRect t="7911" b="7920"/>
          <a:stretch/>
        </p:blipFill>
        <p:spPr>
          <a:xfrm>
            <a:off x="1480125" y="168175"/>
            <a:ext cx="3797600" cy="3357175"/>
          </a:xfrm>
          <a:prstGeom prst="rect">
            <a:avLst/>
          </a:prstGeom>
          <a:noFill/>
          <a:ln>
            <a:noFill/>
          </a:ln>
        </p:spPr>
      </p:pic>
      <p:pic>
        <p:nvPicPr>
          <p:cNvPr id="294" name="Google Shape;294;p41"/>
          <p:cNvPicPr preferRelativeResize="0"/>
          <p:nvPr/>
        </p:nvPicPr>
        <p:blipFill rotWithShape="1">
          <a:blip r:embed="rId4">
            <a:alphaModFix/>
          </a:blip>
          <a:srcRect t="6747" b="6747"/>
          <a:stretch/>
        </p:blipFill>
        <p:spPr>
          <a:xfrm>
            <a:off x="4094000" y="98100"/>
            <a:ext cx="3588675" cy="3357176"/>
          </a:xfrm>
          <a:prstGeom prst="rect">
            <a:avLst/>
          </a:prstGeom>
          <a:noFill/>
          <a:ln>
            <a:noFill/>
          </a:ln>
        </p:spPr>
      </p:pic>
      <p:grpSp>
        <p:nvGrpSpPr>
          <p:cNvPr id="295" name="Google Shape;295;p41"/>
          <p:cNvGrpSpPr/>
          <p:nvPr/>
        </p:nvGrpSpPr>
        <p:grpSpPr>
          <a:xfrm>
            <a:off x="196379" y="3085357"/>
            <a:ext cx="1599998" cy="847661"/>
            <a:chOff x="3730675" y="2581025"/>
            <a:chExt cx="2219753" cy="1176000"/>
          </a:xfrm>
        </p:grpSpPr>
        <p:cxnSp>
          <p:nvCxnSpPr>
            <p:cNvPr id="296" name="Google Shape;296;p41"/>
            <p:cNvCxnSpPr/>
            <p:nvPr/>
          </p:nvCxnSpPr>
          <p:spPr>
            <a:xfrm>
              <a:off x="5102031" y="3364882"/>
              <a:ext cx="551100" cy="165600"/>
            </a:xfrm>
            <a:prstGeom prst="straightConnector1">
              <a:avLst/>
            </a:prstGeom>
            <a:noFill/>
            <a:ln w="28575" cap="flat" cmpd="sng">
              <a:solidFill>
                <a:schemeClr val="accent2"/>
              </a:solidFill>
              <a:prstDash val="solid"/>
              <a:round/>
              <a:headEnd type="none" w="med" len="med"/>
              <a:tailEnd type="none" w="med" len="med"/>
            </a:ln>
            <a:effectLst>
              <a:outerShdw blurRad="57150" dist="19050" dir="5400000" algn="bl" rotWithShape="0">
                <a:schemeClr val="accent2">
                  <a:alpha val="50000"/>
                </a:schemeClr>
              </a:outerShdw>
            </a:effectLst>
          </p:spPr>
        </p:cxnSp>
        <p:cxnSp>
          <p:nvCxnSpPr>
            <p:cNvPr id="297" name="Google Shape;297;p41"/>
            <p:cNvCxnSpPr/>
            <p:nvPr/>
          </p:nvCxnSpPr>
          <p:spPr>
            <a:xfrm rot="10800000" flipH="1">
              <a:off x="5054717" y="2634913"/>
              <a:ext cx="493500" cy="294000"/>
            </a:xfrm>
            <a:prstGeom prst="straightConnector1">
              <a:avLst/>
            </a:prstGeom>
            <a:noFill/>
            <a:ln w="28575" cap="flat" cmpd="sng">
              <a:solidFill>
                <a:schemeClr val="accent2"/>
              </a:solidFill>
              <a:prstDash val="solid"/>
              <a:round/>
              <a:headEnd type="none" w="med" len="med"/>
              <a:tailEnd type="none" w="med" len="med"/>
            </a:ln>
            <a:effectLst>
              <a:outerShdw blurRad="57150" dist="19050" dir="5400000" algn="bl" rotWithShape="0">
                <a:schemeClr val="accent2">
                  <a:alpha val="50000"/>
                </a:schemeClr>
              </a:outerShdw>
            </a:effectLst>
          </p:spPr>
        </p:cxnSp>
        <p:cxnSp>
          <p:nvCxnSpPr>
            <p:cNvPr id="298" name="Google Shape;298;p41"/>
            <p:cNvCxnSpPr/>
            <p:nvPr/>
          </p:nvCxnSpPr>
          <p:spPr>
            <a:xfrm rot="10800000" flipH="1">
              <a:off x="5051328" y="3124715"/>
              <a:ext cx="899100" cy="3600"/>
            </a:xfrm>
            <a:prstGeom prst="straightConnector1">
              <a:avLst/>
            </a:prstGeom>
            <a:noFill/>
            <a:ln w="28575" cap="flat" cmpd="sng">
              <a:solidFill>
                <a:schemeClr val="accent2"/>
              </a:solidFill>
              <a:prstDash val="solid"/>
              <a:round/>
              <a:headEnd type="none" w="med" len="med"/>
              <a:tailEnd type="none" w="med" len="med"/>
            </a:ln>
            <a:effectLst>
              <a:outerShdw blurRad="57150" dist="19050" dir="5400000" algn="bl" rotWithShape="0">
                <a:schemeClr val="accent2">
                  <a:alpha val="50000"/>
                </a:schemeClr>
              </a:outerShdw>
            </a:effectLst>
          </p:spPr>
        </p:cxnSp>
        <p:cxnSp>
          <p:nvCxnSpPr>
            <p:cNvPr id="299" name="Google Shape;299;p41"/>
            <p:cNvCxnSpPr/>
            <p:nvPr/>
          </p:nvCxnSpPr>
          <p:spPr>
            <a:xfrm>
              <a:off x="5102031" y="3364882"/>
              <a:ext cx="551100" cy="165600"/>
            </a:xfrm>
            <a:prstGeom prst="straightConnector1">
              <a:avLst/>
            </a:prstGeom>
            <a:noFill/>
            <a:ln w="9525" cap="flat" cmpd="sng">
              <a:solidFill>
                <a:schemeClr val="lt1"/>
              </a:solidFill>
              <a:prstDash val="solid"/>
              <a:round/>
              <a:headEnd type="none" w="med" len="med"/>
              <a:tailEnd type="none" w="med" len="med"/>
            </a:ln>
          </p:spPr>
        </p:cxnSp>
        <p:cxnSp>
          <p:nvCxnSpPr>
            <p:cNvPr id="300" name="Google Shape;300;p41"/>
            <p:cNvCxnSpPr/>
            <p:nvPr/>
          </p:nvCxnSpPr>
          <p:spPr>
            <a:xfrm rot="10800000" flipH="1">
              <a:off x="5054717" y="2634913"/>
              <a:ext cx="493500" cy="29400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41"/>
            <p:cNvCxnSpPr/>
            <p:nvPr/>
          </p:nvCxnSpPr>
          <p:spPr>
            <a:xfrm rot="10800000" flipH="1">
              <a:off x="5051328" y="3124715"/>
              <a:ext cx="899100" cy="3600"/>
            </a:xfrm>
            <a:prstGeom prst="straightConnector1">
              <a:avLst/>
            </a:prstGeom>
            <a:noFill/>
            <a:ln w="9525" cap="flat" cmpd="sng">
              <a:solidFill>
                <a:schemeClr val="lt1"/>
              </a:solidFill>
              <a:prstDash val="solid"/>
              <a:round/>
              <a:headEnd type="none" w="med" len="med"/>
              <a:tailEnd type="none" w="med" len="med"/>
            </a:ln>
          </p:spPr>
        </p:cxnSp>
        <p:pic>
          <p:nvPicPr>
            <p:cNvPr id="302" name="Google Shape;302;p41"/>
            <p:cNvPicPr preferRelativeResize="0"/>
            <p:nvPr/>
          </p:nvPicPr>
          <p:blipFill>
            <a:blip r:embed="rId5">
              <a:alphaModFix/>
            </a:blip>
            <a:stretch>
              <a:fillRect/>
            </a:stretch>
          </p:blipFill>
          <p:spPr>
            <a:xfrm>
              <a:off x="3730675" y="2581025"/>
              <a:ext cx="1153416" cy="1176000"/>
            </a:xfrm>
            <a:prstGeom prst="rect">
              <a:avLst/>
            </a:prstGeom>
            <a:noFill/>
            <a:ln>
              <a:noFill/>
            </a:ln>
          </p:spPr>
        </p:pic>
      </p:grpSp>
      <p:pic>
        <p:nvPicPr>
          <p:cNvPr id="303" name="Google Shape;303;p41"/>
          <p:cNvPicPr preferRelativeResize="0"/>
          <p:nvPr/>
        </p:nvPicPr>
        <p:blipFill rotWithShape="1">
          <a:blip r:embed="rId6">
            <a:alphaModFix/>
          </a:blip>
          <a:srcRect/>
          <a:stretch/>
        </p:blipFill>
        <p:spPr>
          <a:xfrm rot="1386241">
            <a:off x="7692025" y="3914295"/>
            <a:ext cx="855107" cy="853725"/>
          </a:xfrm>
          <a:prstGeom prst="rect">
            <a:avLst/>
          </a:prstGeom>
          <a:noFill/>
          <a:ln>
            <a:noFill/>
          </a:ln>
        </p:spPr>
      </p:pic>
      <p:pic>
        <p:nvPicPr>
          <p:cNvPr id="304" name="Google Shape;304;p41"/>
          <p:cNvPicPr preferRelativeResize="0"/>
          <p:nvPr/>
        </p:nvPicPr>
        <p:blipFill>
          <a:blip r:embed="rId7">
            <a:alphaModFix/>
          </a:blip>
          <a:stretch>
            <a:fillRect/>
          </a:stretch>
        </p:blipFill>
        <p:spPr>
          <a:xfrm>
            <a:off x="2129299" y="4605054"/>
            <a:ext cx="1778952" cy="29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2"/>
          <p:cNvPicPr preferRelativeResize="0"/>
          <p:nvPr/>
        </p:nvPicPr>
        <p:blipFill>
          <a:blip r:embed="rId3">
            <a:alphaModFix/>
          </a:blip>
          <a:stretch>
            <a:fillRect/>
          </a:stretch>
        </p:blipFill>
        <p:spPr>
          <a:xfrm flipH="1">
            <a:off x="1773425" y="925000"/>
            <a:ext cx="6220049" cy="3153351"/>
          </a:xfrm>
          <a:prstGeom prst="rect">
            <a:avLst/>
          </a:prstGeom>
          <a:noFill/>
          <a:ln>
            <a:noFill/>
          </a:ln>
        </p:spPr>
      </p:pic>
      <p:sp>
        <p:nvSpPr>
          <p:cNvPr id="310" name="Google Shape;310;p42"/>
          <p:cNvSpPr txBox="1">
            <a:spLocks noGrp="1"/>
          </p:cNvSpPr>
          <p:nvPr>
            <p:ph type="subTitle" idx="2"/>
          </p:nvPr>
        </p:nvSpPr>
        <p:spPr>
          <a:xfrm>
            <a:off x="2564749" y="1939275"/>
            <a:ext cx="4176600" cy="11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ighteous"/>
                <a:ea typeface="Righteous"/>
                <a:cs typeface="Righteous"/>
                <a:sym typeface="Righteous"/>
              </a:rPr>
              <a:t>¿Cual es su función?</a:t>
            </a:r>
            <a:endParaRPr sz="3600">
              <a:latin typeface="Righteous"/>
              <a:ea typeface="Righteous"/>
              <a:cs typeface="Righteous"/>
              <a:sym typeface="Righteous"/>
            </a:endParaRPr>
          </a:p>
        </p:txBody>
      </p:sp>
      <p:cxnSp>
        <p:nvCxnSpPr>
          <p:cNvPr id="311" name="Google Shape;311;p42"/>
          <p:cNvCxnSpPr/>
          <p:nvPr/>
        </p:nvCxnSpPr>
        <p:spPr>
          <a:xfrm rot="10800000">
            <a:off x="38" y="2609783"/>
            <a:ext cx="597300" cy="0"/>
          </a:xfrm>
          <a:prstGeom prst="straightConnector1">
            <a:avLst/>
          </a:prstGeom>
          <a:noFill/>
          <a:ln w="19050" cap="flat" cmpd="sng">
            <a:solidFill>
              <a:schemeClr val="lt1"/>
            </a:solidFill>
            <a:prstDash val="solid"/>
            <a:round/>
            <a:headEnd type="none" w="med" len="med"/>
            <a:tailEnd type="none" w="med" len="med"/>
          </a:ln>
        </p:spPr>
      </p:cxnSp>
      <p:cxnSp>
        <p:nvCxnSpPr>
          <p:cNvPr id="312" name="Google Shape;312;p42"/>
          <p:cNvCxnSpPr/>
          <p:nvPr/>
        </p:nvCxnSpPr>
        <p:spPr>
          <a:xfrm rot="10800000">
            <a:off x="8519099" y="1504050"/>
            <a:ext cx="624900" cy="0"/>
          </a:xfrm>
          <a:prstGeom prst="straightConnector1">
            <a:avLst/>
          </a:prstGeom>
          <a:noFill/>
          <a:ln w="19050" cap="flat" cmpd="sng">
            <a:solidFill>
              <a:schemeClr val="lt1"/>
            </a:solidFill>
            <a:prstDash val="solid"/>
            <a:round/>
            <a:headEnd type="none" w="med" len="med"/>
            <a:tailEnd type="none" w="med" len="med"/>
          </a:ln>
        </p:spPr>
      </p:cxnSp>
      <p:cxnSp>
        <p:nvCxnSpPr>
          <p:cNvPr id="313" name="Google Shape;313;p42"/>
          <p:cNvCxnSpPr/>
          <p:nvPr/>
        </p:nvCxnSpPr>
        <p:spPr>
          <a:xfrm rot="10800000">
            <a:off x="8553499" y="3646725"/>
            <a:ext cx="617400" cy="0"/>
          </a:xfrm>
          <a:prstGeom prst="straightConnector1">
            <a:avLst/>
          </a:prstGeom>
          <a:noFill/>
          <a:ln w="19050" cap="flat" cmpd="sng">
            <a:solidFill>
              <a:schemeClr val="lt1"/>
            </a:solidFill>
            <a:prstDash val="solid"/>
            <a:round/>
            <a:headEnd type="none" w="med" len="med"/>
            <a:tailEnd type="none" w="med" len="med"/>
          </a:ln>
        </p:spPr>
      </p:cxnSp>
      <p:pic>
        <p:nvPicPr>
          <p:cNvPr id="314" name="Google Shape;314;p42"/>
          <p:cNvPicPr preferRelativeResize="0"/>
          <p:nvPr/>
        </p:nvPicPr>
        <p:blipFill rotWithShape="1">
          <a:blip r:embed="rId4">
            <a:alphaModFix/>
          </a:blip>
          <a:srcRect/>
          <a:stretch/>
        </p:blipFill>
        <p:spPr>
          <a:xfrm rot="1386241">
            <a:off x="1960700" y="4156245"/>
            <a:ext cx="855107" cy="853725"/>
          </a:xfrm>
          <a:prstGeom prst="rect">
            <a:avLst/>
          </a:prstGeom>
          <a:noFill/>
          <a:ln>
            <a:noFill/>
          </a:ln>
        </p:spPr>
      </p:pic>
      <p:pic>
        <p:nvPicPr>
          <p:cNvPr id="315" name="Google Shape;315;p42"/>
          <p:cNvPicPr preferRelativeResize="0"/>
          <p:nvPr/>
        </p:nvPicPr>
        <p:blipFill>
          <a:blip r:embed="rId5">
            <a:alphaModFix/>
          </a:blip>
          <a:stretch>
            <a:fillRect/>
          </a:stretch>
        </p:blipFill>
        <p:spPr>
          <a:xfrm rot="2105642">
            <a:off x="366788" y="284653"/>
            <a:ext cx="880667" cy="699903"/>
          </a:xfrm>
          <a:prstGeom prst="rect">
            <a:avLst/>
          </a:prstGeom>
          <a:noFill/>
          <a:ln>
            <a:noFill/>
          </a:ln>
        </p:spPr>
      </p:pic>
      <p:pic>
        <p:nvPicPr>
          <p:cNvPr id="316" name="Google Shape;316;p42"/>
          <p:cNvPicPr preferRelativeResize="0"/>
          <p:nvPr/>
        </p:nvPicPr>
        <p:blipFill>
          <a:blip r:embed="rId6">
            <a:alphaModFix/>
          </a:blip>
          <a:stretch>
            <a:fillRect/>
          </a:stretch>
        </p:blipFill>
        <p:spPr>
          <a:xfrm>
            <a:off x="7972724" y="1355804"/>
            <a:ext cx="1778952" cy="296500"/>
          </a:xfrm>
          <a:prstGeom prst="rect">
            <a:avLst/>
          </a:prstGeom>
          <a:noFill/>
          <a:ln>
            <a:noFill/>
          </a:ln>
        </p:spPr>
      </p:pic>
      <p:pic>
        <p:nvPicPr>
          <p:cNvPr id="317" name="Google Shape;317;p42"/>
          <p:cNvPicPr preferRelativeResize="0"/>
          <p:nvPr/>
        </p:nvPicPr>
        <p:blipFill>
          <a:blip r:embed="rId6">
            <a:alphaModFix/>
          </a:blip>
          <a:stretch>
            <a:fillRect/>
          </a:stretch>
        </p:blipFill>
        <p:spPr>
          <a:xfrm>
            <a:off x="-410351" y="2461529"/>
            <a:ext cx="1778952" cy="296500"/>
          </a:xfrm>
          <a:prstGeom prst="rect">
            <a:avLst/>
          </a:prstGeom>
          <a:noFill/>
          <a:ln>
            <a:noFill/>
          </a:ln>
        </p:spPr>
      </p:pic>
      <p:pic>
        <p:nvPicPr>
          <p:cNvPr id="318" name="Google Shape;318;p42"/>
          <p:cNvPicPr preferRelativeResize="0"/>
          <p:nvPr/>
        </p:nvPicPr>
        <p:blipFill>
          <a:blip r:embed="rId6">
            <a:alphaModFix/>
          </a:blip>
          <a:stretch>
            <a:fillRect/>
          </a:stretch>
        </p:blipFill>
        <p:spPr>
          <a:xfrm>
            <a:off x="8075674" y="3498479"/>
            <a:ext cx="1778952" cy="29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subTitle" idx="1"/>
          </p:nvPr>
        </p:nvSpPr>
        <p:spPr>
          <a:xfrm flipH="1">
            <a:off x="2706600" y="224225"/>
            <a:ext cx="3730800" cy="72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latin typeface="Righteous"/>
                <a:ea typeface="Righteous"/>
                <a:cs typeface="Righteous"/>
                <a:sym typeface="Righteous"/>
              </a:rPr>
              <a:t>Patrón Memento </a:t>
            </a:r>
            <a:endParaRPr sz="3400">
              <a:latin typeface="Righteous"/>
              <a:ea typeface="Righteous"/>
              <a:cs typeface="Righteous"/>
              <a:sym typeface="Righteous"/>
            </a:endParaRPr>
          </a:p>
        </p:txBody>
      </p:sp>
      <p:pic>
        <p:nvPicPr>
          <p:cNvPr id="324" name="Google Shape;324;p43"/>
          <p:cNvPicPr preferRelativeResize="0"/>
          <p:nvPr/>
        </p:nvPicPr>
        <p:blipFill>
          <a:blip r:embed="rId3">
            <a:alphaModFix/>
          </a:blip>
          <a:stretch>
            <a:fillRect/>
          </a:stretch>
        </p:blipFill>
        <p:spPr>
          <a:xfrm>
            <a:off x="735775" y="948125"/>
            <a:ext cx="7967524" cy="4068700"/>
          </a:xfrm>
          <a:prstGeom prst="rect">
            <a:avLst/>
          </a:prstGeom>
          <a:noFill/>
          <a:ln>
            <a:noFill/>
          </a:ln>
        </p:spPr>
      </p:pic>
      <p:pic>
        <p:nvPicPr>
          <p:cNvPr id="325" name="Google Shape;325;p43"/>
          <p:cNvPicPr preferRelativeResize="0"/>
          <p:nvPr/>
        </p:nvPicPr>
        <p:blipFill>
          <a:blip r:embed="rId4">
            <a:alphaModFix/>
          </a:blip>
          <a:stretch>
            <a:fillRect/>
          </a:stretch>
        </p:blipFill>
        <p:spPr>
          <a:xfrm>
            <a:off x="2018150" y="1513625"/>
            <a:ext cx="5451850" cy="274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subTitle" idx="6"/>
          </p:nvPr>
        </p:nvSpPr>
        <p:spPr>
          <a:xfrm flipH="1">
            <a:off x="6298100" y="2685359"/>
            <a:ext cx="1404600" cy="6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ighteous"/>
                <a:ea typeface="Righteous"/>
                <a:cs typeface="Righteous"/>
                <a:sym typeface="Righteous"/>
              </a:rPr>
              <a:t>Costoso.</a:t>
            </a:r>
            <a:endParaRPr sz="1800">
              <a:latin typeface="Righteous"/>
              <a:ea typeface="Righteous"/>
              <a:cs typeface="Righteous"/>
              <a:sym typeface="Righteous"/>
            </a:endParaRPr>
          </a:p>
        </p:txBody>
      </p:sp>
      <p:cxnSp>
        <p:nvCxnSpPr>
          <p:cNvPr id="331" name="Google Shape;331;p44"/>
          <p:cNvCxnSpPr/>
          <p:nvPr/>
        </p:nvCxnSpPr>
        <p:spPr>
          <a:xfrm rot="10800000" flipH="1">
            <a:off x="5437700" y="2550851"/>
            <a:ext cx="3125400" cy="2010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44"/>
          <p:cNvCxnSpPr/>
          <p:nvPr/>
        </p:nvCxnSpPr>
        <p:spPr>
          <a:xfrm>
            <a:off x="3027225" y="1878000"/>
            <a:ext cx="15000" cy="2578800"/>
          </a:xfrm>
          <a:prstGeom prst="straightConnector1">
            <a:avLst/>
          </a:prstGeom>
          <a:noFill/>
          <a:ln w="9525"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33" name="Google Shape;333;p44"/>
          <p:cNvSpPr txBox="1">
            <a:spLocks noGrp="1"/>
          </p:cNvSpPr>
          <p:nvPr>
            <p:ph type="ctrTitle"/>
          </p:nvPr>
        </p:nvSpPr>
        <p:spPr>
          <a:xfrm flipH="1">
            <a:off x="693200" y="7378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Ventajas</a:t>
            </a:r>
            <a:endParaRPr/>
          </a:p>
        </p:txBody>
      </p:sp>
      <p:sp>
        <p:nvSpPr>
          <p:cNvPr id="334" name="Google Shape;334;p44"/>
          <p:cNvSpPr txBox="1">
            <a:spLocks noGrp="1"/>
          </p:cNvSpPr>
          <p:nvPr>
            <p:ph type="subTitle" idx="1"/>
          </p:nvPr>
        </p:nvSpPr>
        <p:spPr>
          <a:xfrm flipH="1">
            <a:off x="358400" y="1893455"/>
            <a:ext cx="2319900" cy="20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ighteous"/>
                <a:ea typeface="Righteous"/>
                <a:cs typeface="Righteous"/>
                <a:sym typeface="Righteous"/>
              </a:rPr>
              <a:t>La recuperación adecuada de un objeto en caso de daños o errores.</a:t>
            </a:r>
            <a:endParaRPr sz="1800">
              <a:latin typeface="Righteous"/>
              <a:ea typeface="Righteous"/>
              <a:cs typeface="Righteous"/>
              <a:sym typeface="Righteous"/>
            </a:endParaRPr>
          </a:p>
        </p:txBody>
      </p:sp>
      <p:sp>
        <p:nvSpPr>
          <p:cNvPr id="335" name="Google Shape;335;p44"/>
          <p:cNvSpPr txBox="1">
            <a:spLocks noGrp="1"/>
          </p:cNvSpPr>
          <p:nvPr>
            <p:ph type="ctrTitle" idx="2"/>
          </p:nvPr>
        </p:nvSpPr>
        <p:spPr>
          <a:xfrm flipH="1">
            <a:off x="6085625" y="41830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Desventajas</a:t>
            </a:r>
            <a:endParaRPr/>
          </a:p>
        </p:txBody>
      </p:sp>
      <p:sp>
        <p:nvSpPr>
          <p:cNvPr id="336" name="Google Shape;336;p44"/>
          <p:cNvSpPr txBox="1">
            <a:spLocks noGrp="1"/>
          </p:cNvSpPr>
          <p:nvPr>
            <p:ph type="subTitle" idx="3"/>
          </p:nvPr>
        </p:nvSpPr>
        <p:spPr>
          <a:xfrm flipH="1">
            <a:off x="5812337" y="1446641"/>
            <a:ext cx="2196900" cy="12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latin typeface="Righteous"/>
                <a:ea typeface="Righteous"/>
                <a:cs typeface="Righteous"/>
                <a:sym typeface="Righteous"/>
              </a:rPr>
              <a:t>Conservación de los límites de la encapsulación.</a:t>
            </a:r>
            <a:endParaRPr sz="1700">
              <a:latin typeface="Righteous"/>
              <a:ea typeface="Righteous"/>
              <a:cs typeface="Righteous"/>
              <a:sym typeface="Righteous"/>
            </a:endParaRPr>
          </a:p>
        </p:txBody>
      </p:sp>
      <p:pic>
        <p:nvPicPr>
          <p:cNvPr id="337" name="Google Shape;337;p44"/>
          <p:cNvPicPr preferRelativeResize="0"/>
          <p:nvPr/>
        </p:nvPicPr>
        <p:blipFill>
          <a:blip r:embed="rId3">
            <a:alphaModFix/>
          </a:blip>
          <a:stretch>
            <a:fillRect/>
          </a:stretch>
        </p:blipFill>
        <p:spPr>
          <a:xfrm>
            <a:off x="145127" y="418300"/>
            <a:ext cx="2746425" cy="1357026"/>
          </a:xfrm>
          <a:prstGeom prst="rect">
            <a:avLst/>
          </a:prstGeom>
          <a:noFill/>
          <a:ln>
            <a:noFill/>
          </a:ln>
        </p:spPr>
      </p:pic>
      <p:pic>
        <p:nvPicPr>
          <p:cNvPr id="338" name="Google Shape;338;p44"/>
          <p:cNvPicPr preferRelativeResize="0"/>
          <p:nvPr/>
        </p:nvPicPr>
        <p:blipFill>
          <a:blip r:embed="rId3">
            <a:alphaModFix/>
          </a:blip>
          <a:stretch>
            <a:fillRect/>
          </a:stretch>
        </p:blipFill>
        <p:spPr>
          <a:xfrm>
            <a:off x="5537563" y="146500"/>
            <a:ext cx="2746425" cy="1300150"/>
          </a:xfrm>
          <a:prstGeom prst="rect">
            <a:avLst/>
          </a:prstGeom>
          <a:noFill/>
          <a:ln>
            <a:noFill/>
          </a:ln>
        </p:spPr>
      </p:pic>
      <p:sp>
        <p:nvSpPr>
          <p:cNvPr id="339" name="Google Shape;339;p44"/>
          <p:cNvSpPr txBox="1">
            <a:spLocks noGrp="1"/>
          </p:cNvSpPr>
          <p:nvPr>
            <p:ph type="subTitle" idx="6"/>
          </p:nvPr>
        </p:nvSpPr>
        <p:spPr>
          <a:xfrm flipH="1">
            <a:off x="5875175" y="3434547"/>
            <a:ext cx="2071200" cy="86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ighteous"/>
                <a:ea typeface="Righteous"/>
                <a:cs typeface="Righteous"/>
                <a:sym typeface="Righteous"/>
              </a:rPr>
              <a:t>Dificultad de implementación.</a:t>
            </a:r>
            <a:endParaRPr sz="1800">
              <a:latin typeface="Righteous"/>
              <a:ea typeface="Righteous"/>
              <a:cs typeface="Righteous"/>
              <a:sym typeface="Righteous"/>
            </a:endParaRPr>
          </a:p>
        </p:txBody>
      </p:sp>
      <p:cxnSp>
        <p:nvCxnSpPr>
          <p:cNvPr id="340" name="Google Shape;340;p44"/>
          <p:cNvCxnSpPr/>
          <p:nvPr/>
        </p:nvCxnSpPr>
        <p:spPr>
          <a:xfrm rot="10800000" flipH="1">
            <a:off x="5348075" y="3207039"/>
            <a:ext cx="3125400" cy="20100"/>
          </a:xfrm>
          <a:prstGeom prst="straightConnector1">
            <a:avLst/>
          </a:prstGeom>
          <a:noFill/>
          <a:ln w="9525" cap="flat" cmpd="sng">
            <a:solidFill>
              <a:schemeClr val="lt1"/>
            </a:solidFill>
            <a:prstDash val="solid"/>
            <a:round/>
            <a:headEnd type="none" w="med" len="med"/>
            <a:tailEnd type="none" w="med" len="med"/>
          </a:ln>
        </p:spPr>
      </p:cxnSp>
      <p:pic>
        <p:nvPicPr>
          <p:cNvPr id="341" name="Google Shape;341;p44"/>
          <p:cNvPicPr preferRelativeResize="0"/>
          <p:nvPr/>
        </p:nvPicPr>
        <p:blipFill>
          <a:blip r:embed="rId4">
            <a:alphaModFix/>
          </a:blip>
          <a:stretch>
            <a:fillRect/>
          </a:stretch>
        </p:blipFill>
        <p:spPr>
          <a:xfrm rot="2105642">
            <a:off x="3849563" y="1004003"/>
            <a:ext cx="880667" cy="699903"/>
          </a:xfrm>
          <a:prstGeom prst="rect">
            <a:avLst/>
          </a:prstGeom>
          <a:noFill/>
          <a:ln>
            <a:noFill/>
          </a:ln>
        </p:spPr>
      </p:pic>
      <p:grpSp>
        <p:nvGrpSpPr>
          <p:cNvPr id="342" name="Google Shape;342;p44"/>
          <p:cNvGrpSpPr/>
          <p:nvPr/>
        </p:nvGrpSpPr>
        <p:grpSpPr>
          <a:xfrm rot="-1676487">
            <a:off x="3515670" y="3744909"/>
            <a:ext cx="774792" cy="792567"/>
            <a:chOff x="3043239" y="3215626"/>
            <a:chExt cx="366008" cy="348670"/>
          </a:xfrm>
        </p:grpSpPr>
        <p:sp>
          <p:nvSpPr>
            <p:cNvPr id="343" name="Google Shape;343;p44"/>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body" idx="4294967295"/>
          </p:nvPr>
        </p:nvSpPr>
        <p:spPr>
          <a:xfrm>
            <a:off x="2385675" y="1289450"/>
            <a:ext cx="4148400" cy="1947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4600">
                <a:latin typeface="Impact"/>
                <a:ea typeface="Impact"/>
                <a:cs typeface="Impact"/>
                <a:sym typeface="Impact"/>
              </a:rPr>
              <a:t>Ejemplo de la implementación </a:t>
            </a:r>
            <a:endParaRPr sz="4600">
              <a:latin typeface="Impact"/>
              <a:ea typeface="Impact"/>
              <a:cs typeface="Impact"/>
              <a:sym typeface="Impact"/>
            </a:endParaRPr>
          </a:p>
        </p:txBody>
      </p:sp>
      <p:pic>
        <p:nvPicPr>
          <p:cNvPr id="350" name="Google Shape;350;p45"/>
          <p:cNvPicPr preferRelativeResize="0"/>
          <p:nvPr/>
        </p:nvPicPr>
        <p:blipFill>
          <a:blip r:embed="rId3">
            <a:alphaModFix/>
          </a:blip>
          <a:stretch>
            <a:fillRect/>
          </a:stretch>
        </p:blipFill>
        <p:spPr>
          <a:xfrm>
            <a:off x="1456950" y="16050"/>
            <a:ext cx="6230100" cy="4494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idx="4"/>
          </p:nvPr>
        </p:nvSpPr>
        <p:spPr>
          <a:xfrm>
            <a:off x="1816900" y="1470025"/>
            <a:ext cx="53436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Conclusiones</a:t>
            </a:r>
            <a:endParaRPr sz="6000"/>
          </a:p>
        </p:txBody>
      </p:sp>
      <p:sp>
        <p:nvSpPr>
          <p:cNvPr id="356" name="Google Shape;356;p46"/>
          <p:cNvSpPr/>
          <p:nvPr/>
        </p:nvSpPr>
        <p:spPr>
          <a:xfrm>
            <a:off x="2053400" y="1656850"/>
            <a:ext cx="5107200" cy="1235100"/>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1951100" y="1593625"/>
            <a:ext cx="5209500" cy="12351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46"/>
          <p:cNvGrpSpPr/>
          <p:nvPr/>
        </p:nvGrpSpPr>
        <p:grpSpPr>
          <a:xfrm rot="-1603524">
            <a:off x="950037" y="3611626"/>
            <a:ext cx="953364" cy="902539"/>
            <a:chOff x="3043239" y="3215626"/>
            <a:chExt cx="366008" cy="348670"/>
          </a:xfrm>
        </p:grpSpPr>
        <p:sp>
          <p:nvSpPr>
            <p:cNvPr id="359" name="Google Shape;359;p46"/>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6"/>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 name="Google Shape;361;p46"/>
          <p:cNvPicPr preferRelativeResize="0"/>
          <p:nvPr/>
        </p:nvPicPr>
        <p:blipFill>
          <a:blip r:embed="rId3">
            <a:alphaModFix/>
          </a:blip>
          <a:stretch>
            <a:fillRect/>
          </a:stretch>
        </p:blipFill>
        <p:spPr>
          <a:xfrm>
            <a:off x="6532925" y="4174700"/>
            <a:ext cx="2884749" cy="296500"/>
          </a:xfrm>
          <a:prstGeom prst="rect">
            <a:avLst/>
          </a:prstGeom>
          <a:noFill/>
          <a:ln>
            <a:noFill/>
          </a:ln>
        </p:spPr>
      </p:pic>
      <p:pic>
        <p:nvPicPr>
          <p:cNvPr id="362" name="Google Shape;362;p46"/>
          <p:cNvPicPr preferRelativeResize="0"/>
          <p:nvPr/>
        </p:nvPicPr>
        <p:blipFill>
          <a:blip r:embed="rId3">
            <a:alphaModFix/>
          </a:blip>
          <a:stretch>
            <a:fillRect/>
          </a:stretch>
        </p:blipFill>
        <p:spPr>
          <a:xfrm>
            <a:off x="-395350" y="385975"/>
            <a:ext cx="2884749" cy="296500"/>
          </a:xfrm>
          <a:prstGeom prst="rect">
            <a:avLst/>
          </a:prstGeom>
          <a:noFill/>
          <a:ln>
            <a:noFill/>
          </a:ln>
        </p:spPr>
      </p:pic>
      <p:pic>
        <p:nvPicPr>
          <p:cNvPr id="363" name="Google Shape;363;p46"/>
          <p:cNvPicPr preferRelativeResize="0"/>
          <p:nvPr/>
        </p:nvPicPr>
        <p:blipFill>
          <a:blip r:embed="rId4">
            <a:alphaModFix/>
          </a:blip>
          <a:stretch>
            <a:fillRect/>
          </a:stretch>
        </p:blipFill>
        <p:spPr>
          <a:xfrm rot="2105642">
            <a:off x="7281738" y="509703"/>
            <a:ext cx="880667" cy="6999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pSp>
        <p:nvGrpSpPr>
          <p:cNvPr id="368" name="Google Shape;368;p47"/>
          <p:cNvGrpSpPr/>
          <p:nvPr/>
        </p:nvGrpSpPr>
        <p:grpSpPr>
          <a:xfrm rot="-1603524">
            <a:off x="388937" y="365201"/>
            <a:ext cx="953364" cy="902539"/>
            <a:chOff x="3043239" y="3215626"/>
            <a:chExt cx="366008" cy="348670"/>
          </a:xfrm>
        </p:grpSpPr>
        <p:sp>
          <p:nvSpPr>
            <p:cNvPr id="369" name="Google Shape;369;p47"/>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47"/>
          <p:cNvGrpSpPr/>
          <p:nvPr/>
        </p:nvGrpSpPr>
        <p:grpSpPr>
          <a:xfrm rot="-1603524">
            <a:off x="388937" y="277126"/>
            <a:ext cx="953364" cy="902539"/>
            <a:chOff x="3043239" y="3215626"/>
            <a:chExt cx="366008" cy="348670"/>
          </a:xfrm>
        </p:grpSpPr>
        <p:sp>
          <p:nvSpPr>
            <p:cNvPr id="372" name="Google Shape;372;p47"/>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 name="Google Shape;374;p47"/>
          <p:cNvPicPr preferRelativeResize="0"/>
          <p:nvPr/>
        </p:nvPicPr>
        <p:blipFill>
          <a:blip r:embed="rId3">
            <a:alphaModFix/>
          </a:blip>
          <a:stretch>
            <a:fillRect/>
          </a:stretch>
        </p:blipFill>
        <p:spPr>
          <a:xfrm>
            <a:off x="440875" y="387425"/>
            <a:ext cx="8443351" cy="4389700"/>
          </a:xfrm>
          <a:prstGeom prst="rect">
            <a:avLst/>
          </a:prstGeom>
          <a:noFill/>
          <a:ln>
            <a:noFill/>
          </a:ln>
        </p:spPr>
      </p:pic>
      <p:pic>
        <p:nvPicPr>
          <p:cNvPr id="375" name="Google Shape;375;p47"/>
          <p:cNvPicPr preferRelativeResize="0"/>
          <p:nvPr/>
        </p:nvPicPr>
        <p:blipFill>
          <a:blip r:embed="rId4">
            <a:alphaModFix/>
          </a:blip>
          <a:stretch>
            <a:fillRect/>
          </a:stretch>
        </p:blipFill>
        <p:spPr>
          <a:xfrm>
            <a:off x="1624375" y="855025"/>
            <a:ext cx="6070550" cy="327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subTitle" idx="1"/>
          </p:nvPr>
        </p:nvSpPr>
        <p:spPr>
          <a:xfrm flipH="1">
            <a:off x="1892150" y="1467450"/>
            <a:ext cx="6110400" cy="31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0">
                <a:latin typeface="Work Sans Black"/>
                <a:ea typeface="Work Sans Black"/>
                <a:cs typeface="Work Sans Black"/>
                <a:sym typeface="Work Sans Black"/>
              </a:rPr>
              <a:t>Introduccion </a:t>
            </a:r>
            <a:endParaRPr sz="7000">
              <a:latin typeface="Work Sans Black"/>
              <a:ea typeface="Work Sans Black"/>
              <a:cs typeface="Work Sans Black"/>
              <a:sym typeface="Work Sans Black"/>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64" name="Google Shape;164;p31"/>
          <p:cNvPicPr preferRelativeResize="0"/>
          <p:nvPr/>
        </p:nvPicPr>
        <p:blipFill>
          <a:blip r:embed="rId3">
            <a:alphaModFix/>
          </a:blip>
          <a:stretch>
            <a:fillRect/>
          </a:stretch>
        </p:blipFill>
        <p:spPr>
          <a:xfrm>
            <a:off x="1325925" y="272125"/>
            <a:ext cx="6492150" cy="3884350"/>
          </a:xfrm>
          <a:prstGeom prst="rect">
            <a:avLst/>
          </a:prstGeom>
          <a:noFill/>
          <a:ln>
            <a:noFill/>
          </a:ln>
        </p:spPr>
      </p:pic>
      <p:pic>
        <p:nvPicPr>
          <p:cNvPr id="165" name="Google Shape;165;p31"/>
          <p:cNvPicPr preferRelativeResize="0"/>
          <p:nvPr/>
        </p:nvPicPr>
        <p:blipFill>
          <a:blip r:embed="rId4">
            <a:alphaModFix/>
          </a:blip>
          <a:stretch>
            <a:fillRect/>
          </a:stretch>
        </p:blipFill>
        <p:spPr>
          <a:xfrm rot="-3328250">
            <a:off x="233263" y="4043753"/>
            <a:ext cx="880667" cy="699902"/>
          </a:xfrm>
          <a:prstGeom prst="rect">
            <a:avLst/>
          </a:prstGeom>
          <a:noFill/>
          <a:ln>
            <a:noFill/>
          </a:ln>
        </p:spPr>
      </p:pic>
      <p:pic>
        <p:nvPicPr>
          <p:cNvPr id="166" name="Google Shape;166;p31"/>
          <p:cNvPicPr preferRelativeResize="0"/>
          <p:nvPr/>
        </p:nvPicPr>
        <p:blipFill>
          <a:blip r:embed="rId5">
            <a:alphaModFix/>
          </a:blip>
          <a:stretch>
            <a:fillRect/>
          </a:stretch>
        </p:blipFill>
        <p:spPr>
          <a:xfrm>
            <a:off x="8002550" y="892750"/>
            <a:ext cx="1276676" cy="296500"/>
          </a:xfrm>
          <a:prstGeom prst="rect">
            <a:avLst/>
          </a:prstGeom>
          <a:noFill/>
          <a:ln>
            <a:noFill/>
          </a:ln>
        </p:spPr>
      </p:pic>
      <p:pic>
        <p:nvPicPr>
          <p:cNvPr id="167" name="Google Shape;167;p31"/>
          <p:cNvPicPr preferRelativeResize="0"/>
          <p:nvPr/>
        </p:nvPicPr>
        <p:blipFill>
          <a:blip r:embed="rId5">
            <a:alphaModFix/>
          </a:blip>
          <a:stretch>
            <a:fillRect/>
          </a:stretch>
        </p:blipFill>
        <p:spPr>
          <a:xfrm>
            <a:off x="8002550" y="4156475"/>
            <a:ext cx="1276676" cy="296500"/>
          </a:xfrm>
          <a:prstGeom prst="rect">
            <a:avLst/>
          </a:prstGeom>
          <a:noFill/>
          <a:ln>
            <a:noFill/>
          </a:ln>
        </p:spPr>
      </p:pic>
      <p:pic>
        <p:nvPicPr>
          <p:cNvPr id="168" name="Google Shape;168;p31"/>
          <p:cNvPicPr preferRelativeResize="0"/>
          <p:nvPr/>
        </p:nvPicPr>
        <p:blipFill>
          <a:blip r:embed="rId6">
            <a:alphaModFix/>
          </a:blip>
          <a:stretch>
            <a:fillRect/>
          </a:stretch>
        </p:blipFill>
        <p:spPr>
          <a:xfrm>
            <a:off x="135700" y="111695"/>
            <a:ext cx="855107" cy="85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ctrTitle"/>
          </p:nvPr>
        </p:nvSpPr>
        <p:spPr>
          <a:xfrm>
            <a:off x="617619" y="2771475"/>
            <a:ext cx="2470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Abstract Factory </a:t>
            </a:r>
            <a:endParaRPr/>
          </a:p>
        </p:txBody>
      </p:sp>
      <p:sp>
        <p:nvSpPr>
          <p:cNvPr id="174" name="Google Shape;174;p32"/>
          <p:cNvSpPr txBox="1">
            <a:spLocks noGrp="1"/>
          </p:cNvSpPr>
          <p:nvPr>
            <p:ph type="title" idx="2"/>
          </p:nvPr>
        </p:nvSpPr>
        <p:spPr>
          <a:xfrm>
            <a:off x="617619" y="171437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75" name="Google Shape;175;p32"/>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pic>
        <p:nvPicPr>
          <p:cNvPr id="176" name="Google Shape;176;p32"/>
          <p:cNvPicPr preferRelativeResize="0"/>
          <p:nvPr/>
        </p:nvPicPr>
        <p:blipFill rotWithShape="1">
          <a:blip r:embed="rId4">
            <a:alphaModFix/>
          </a:blip>
          <a:srcRect t="4661" b="4643"/>
          <a:stretch/>
        </p:blipFill>
        <p:spPr>
          <a:xfrm>
            <a:off x="6620025" y="399025"/>
            <a:ext cx="3342575" cy="4248876"/>
          </a:xfrm>
          <a:prstGeom prst="rect">
            <a:avLst/>
          </a:prstGeom>
          <a:noFill/>
          <a:ln>
            <a:noFill/>
          </a:ln>
        </p:spPr>
      </p:pic>
      <p:pic>
        <p:nvPicPr>
          <p:cNvPr id="177" name="Google Shape;177;p32"/>
          <p:cNvPicPr preferRelativeResize="0"/>
          <p:nvPr/>
        </p:nvPicPr>
        <p:blipFill>
          <a:blip r:embed="rId5">
            <a:alphaModFix/>
          </a:blip>
          <a:stretch>
            <a:fillRect/>
          </a:stretch>
        </p:blipFill>
        <p:spPr>
          <a:xfrm rot="5157902">
            <a:off x="1585250" y="297875"/>
            <a:ext cx="663801" cy="527550"/>
          </a:xfrm>
          <a:prstGeom prst="rect">
            <a:avLst/>
          </a:prstGeom>
          <a:noFill/>
          <a:ln>
            <a:noFill/>
          </a:ln>
        </p:spPr>
      </p:pic>
      <p:pic>
        <p:nvPicPr>
          <p:cNvPr id="178" name="Google Shape;178;p32"/>
          <p:cNvPicPr preferRelativeResize="0"/>
          <p:nvPr/>
        </p:nvPicPr>
        <p:blipFill>
          <a:blip r:embed="rId6">
            <a:alphaModFix/>
          </a:blip>
          <a:stretch>
            <a:fillRect/>
          </a:stretch>
        </p:blipFill>
        <p:spPr>
          <a:xfrm>
            <a:off x="617624" y="3349279"/>
            <a:ext cx="1778952" cy="296500"/>
          </a:xfrm>
          <a:prstGeom prst="rect">
            <a:avLst/>
          </a:prstGeom>
          <a:noFill/>
          <a:ln>
            <a:noFill/>
          </a:ln>
        </p:spPr>
      </p:pic>
      <p:pic>
        <p:nvPicPr>
          <p:cNvPr id="179" name="Google Shape;179;p32"/>
          <p:cNvPicPr preferRelativeResize="0"/>
          <p:nvPr/>
        </p:nvPicPr>
        <p:blipFill>
          <a:blip r:embed="rId7">
            <a:alphaModFix/>
          </a:blip>
          <a:stretch>
            <a:fillRect/>
          </a:stretch>
        </p:blipFill>
        <p:spPr>
          <a:xfrm>
            <a:off x="3583275" y="4442320"/>
            <a:ext cx="855107" cy="853725"/>
          </a:xfrm>
          <a:prstGeom prst="rect">
            <a:avLst/>
          </a:prstGeom>
          <a:noFill/>
          <a:ln>
            <a:noFill/>
          </a:ln>
        </p:spPr>
      </p:pic>
      <p:pic>
        <p:nvPicPr>
          <p:cNvPr id="180" name="Google Shape;180;p32"/>
          <p:cNvPicPr preferRelativeResize="0"/>
          <p:nvPr/>
        </p:nvPicPr>
        <p:blipFill>
          <a:blip r:embed="rId5">
            <a:alphaModFix/>
          </a:blip>
          <a:stretch>
            <a:fillRect/>
          </a:stretch>
        </p:blipFill>
        <p:spPr>
          <a:xfrm rot="-1433670">
            <a:off x="209175" y="4360474"/>
            <a:ext cx="663801" cy="527550"/>
          </a:xfrm>
          <a:prstGeom prst="rect">
            <a:avLst/>
          </a:prstGeom>
          <a:noFill/>
          <a:ln>
            <a:noFill/>
          </a:ln>
        </p:spPr>
      </p:pic>
      <p:pic>
        <p:nvPicPr>
          <p:cNvPr id="181" name="Google Shape;181;p32"/>
          <p:cNvPicPr preferRelativeResize="0"/>
          <p:nvPr/>
        </p:nvPicPr>
        <p:blipFill>
          <a:blip r:embed="rId8">
            <a:alphaModFix/>
          </a:blip>
          <a:stretch>
            <a:fillRect/>
          </a:stretch>
        </p:blipFill>
        <p:spPr>
          <a:xfrm rot="36">
            <a:off x="3567995" y="4427072"/>
            <a:ext cx="885660" cy="8842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p:nvPr/>
        </p:nvSpPr>
        <p:spPr>
          <a:xfrm>
            <a:off x="1256475" y="1037925"/>
            <a:ext cx="6993300" cy="3174600"/>
          </a:xfrm>
          <a:prstGeom prst="roundRect">
            <a:avLst>
              <a:gd name="adj" fmla="val 16667"/>
            </a:avLst>
          </a:prstGeom>
          <a:noFill/>
          <a:ln w="19050"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p:nvPr/>
        </p:nvSpPr>
        <p:spPr>
          <a:xfrm>
            <a:off x="1256475" y="1037925"/>
            <a:ext cx="6993300" cy="3174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endParaRPr>
              <a:solidFill>
                <a:schemeClr val="lt1"/>
              </a:solidFill>
              <a:latin typeface="Varela Round"/>
              <a:ea typeface="Varela Round"/>
              <a:cs typeface="Varela Round"/>
              <a:sym typeface="Varela Round"/>
            </a:endParaRPr>
          </a:p>
          <a:p>
            <a:pPr marL="0" lvl="0" indent="0" algn="just" rtl="0">
              <a:lnSpc>
                <a:spcPct val="115000"/>
              </a:lnSpc>
              <a:spcBef>
                <a:spcPts val="1200"/>
              </a:spcBef>
              <a:spcAft>
                <a:spcPts val="0"/>
              </a:spcAft>
              <a:buNone/>
            </a:pPr>
            <a:endParaRPr>
              <a:solidFill>
                <a:schemeClr val="lt1"/>
              </a:solidFill>
              <a:latin typeface="Varela Round"/>
              <a:ea typeface="Varela Round"/>
              <a:cs typeface="Varela Round"/>
              <a:sym typeface="Varela Round"/>
            </a:endParaRPr>
          </a:p>
          <a:p>
            <a:pPr marL="0" lvl="0" indent="0" algn="just" rtl="0">
              <a:lnSpc>
                <a:spcPct val="115000"/>
              </a:lnSpc>
              <a:spcBef>
                <a:spcPts val="1200"/>
              </a:spcBef>
              <a:spcAft>
                <a:spcPts val="0"/>
              </a:spcAft>
              <a:buClr>
                <a:schemeClr val="dk1"/>
              </a:buClr>
              <a:buSzPts val="1100"/>
              <a:buFont typeface="Arial"/>
              <a:buNone/>
            </a:pPr>
            <a:r>
              <a:rPr lang="en">
                <a:solidFill>
                  <a:schemeClr val="lt1"/>
                </a:solidFill>
                <a:latin typeface="Varela Round"/>
                <a:ea typeface="Varela Round"/>
                <a:cs typeface="Varela Round"/>
                <a:sym typeface="Varela Round"/>
              </a:rPr>
              <a:t>El Abstract Factory como su nombre lo indica, es una fábrica que crea objetos de una misma familia, se utiliza cuando se deben manejar varias familias en una misma aplicación. Además, que el cliente solo interactúa con las interfaces sin conocer las clases en concreto. </a:t>
            </a:r>
            <a:endParaRPr>
              <a:solidFill>
                <a:schemeClr val="lt1"/>
              </a:solidFill>
              <a:latin typeface="Varela Round"/>
              <a:ea typeface="Varela Round"/>
              <a:cs typeface="Varela Round"/>
              <a:sym typeface="Varela Round"/>
            </a:endParaRPr>
          </a:p>
          <a:p>
            <a:pPr marL="0" lvl="0" indent="0" algn="l" rtl="0">
              <a:spcBef>
                <a:spcPts val="1200"/>
              </a:spcBef>
              <a:spcAft>
                <a:spcPts val="0"/>
              </a:spcAft>
              <a:buNone/>
            </a:pPr>
            <a:endParaRPr/>
          </a:p>
        </p:txBody>
      </p:sp>
      <p:sp>
        <p:nvSpPr>
          <p:cNvPr id="188" name="Google Shape;188;p33"/>
          <p:cNvSpPr txBox="1"/>
          <p:nvPr/>
        </p:nvSpPr>
        <p:spPr>
          <a:xfrm>
            <a:off x="1759800" y="1255825"/>
            <a:ext cx="5624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300">
                <a:solidFill>
                  <a:schemeClr val="lt1"/>
                </a:solidFill>
                <a:latin typeface="Varela Round"/>
                <a:ea typeface="Varela Round"/>
                <a:cs typeface="Varela Round"/>
                <a:sym typeface="Varela Round"/>
              </a:rPr>
              <a:t>¿En qué consiste?</a:t>
            </a:r>
            <a:endParaRPr sz="3300">
              <a:solidFill>
                <a:schemeClr val="lt1"/>
              </a:solidFill>
              <a:latin typeface="Varela Round"/>
              <a:ea typeface="Varela Round"/>
              <a:cs typeface="Varela Round"/>
              <a:sym typeface="Varela Round"/>
            </a:endParaRPr>
          </a:p>
        </p:txBody>
      </p:sp>
      <p:pic>
        <p:nvPicPr>
          <p:cNvPr id="189" name="Google Shape;189;p33"/>
          <p:cNvPicPr preferRelativeResize="0"/>
          <p:nvPr/>
        </p:nvPicPr>
        <p:blipFill rotWithShape="1">
          <a:blip r:embed="rId3">
            <a:alphaModFix/>
          </a:blip>
          <a:srcRect/>
          <a:stretch/>
        </p:blipFill>
        <p:spPr>
          <a:xfrm rot="2298419">
            <a:off x="7930275" y="4493619"/>
            <a:ext cx="855107" cy="853725"/>
          </a:xfrm>
          <a:prstGeom prst="rect">
            <a:avLst/>
          </a:prstGeom>
          <a:noFill/>
          <a:ln>
            <a:noFill/>
          </a:ln>
        </p:spPr>
      </p:pic>
      <p:pic>
        <p:nvPicPr>
          <p:cNvPr id="190" name="Google Shape;190;p33"/>
          <p:cNvPicPr preferRelativeResize="0"/>
          <p:nvPr/>
        </p:nvPicPr>
        <p:blipFill>
          <a:blip r:embed="rId4">
            <a:alphaModFix/>
          </a:blip>
          <a:stretch>
            <a:fillRect/>
          </a:stretch>
        </p:blipFill>
        <p:spPr>
          <a:xfrm rot="2105642">
            <a:off x="179738" y="2221803"/>
            <a:ext cx="880667" cy="699903"/>
          </a:xfrm>
          <a:prstGeom prst="rect">
            <a:avLst/>
          </a:prstGeom>
          <a:noFill/>
          <a:ln>
            <a:noFill/>
          </a:ln>
        </p:spPr>
      </p:pic>
      <p:grpSp>
        <p:nvGrpSpPr>
          <p:cNvPr id="191" name="Google Shape;191;p33"/>
          <p:cNvGrpSpPr/>
          <p:nvPr/>
        </p:nvGrpSpPr>
        <p:grpSpPr>
          <a:xfrm rot="-1594492">
            <a:off x="8042358" y="253848"/>
            <a:ext cx="573188" cy="531643"/>
            <a:chOff x="3043239" y="3215626"/>
            <a:chExt cx="366008" cy="348670"/>
          </a:xfrm>
        </p:grpSpPr>
        <p:sp>
          <p:nvSpPr>
            <p:cNvPr id="192" name="Google Shape;192;p33"/>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33"/>
          <p:cNvGrpSpPr/>
          <p:nvPr/>
        </p:nvGrpSpPr>
        <p:grpSpPr>
          <a:xfrm>
            <a:off x="6546286" y="3316508"/>
            <a:ext cx="895051" cy="731897"/>
            <a:chOff x="3712952" y="1970604"/>
            <a:chExt cx="354363" cy="354395"/>
          </a:xfrm>
        </p:grpSpPr>
        <p:sp>
          <p:nvSpPr>
            <p:cNvPr id="195" name="Google Shape;195;p33"/>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Abstract Factory</a:t>
            </a:r>
            <a:endParaRPr sz="3000"/>
          </a:p>
        </p:txBody>
      </p:sp>
      <p:sp>
        <p:nvSpPr>
          <p:cNvPr id="220" name="Google Shape;220;p35"/>
          <p:cNvSpPr txBox="1">
            <a:spLocks noGrp="1"/>
          </p:cNvSpPr>
          <p:nvPr>
            <p:ph type="ctrTitle"/>
          </p:nvPr>
        </p:nvSpPr>
        <p:spPr>
          <a:xfrm>
            <a:off x="2825866" y="409957"/>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Ventajas</a:t>
            </a:r>
            <a:endParaRPr sz="2500"/>
          </a:p>
        </p:txBody>
      </p:sp>
      <p:sp>
        <p:nvSpPr>
          <p:cNvPr id="221" name="Google Shape;221;p35"/>
          <p:cNvSpPr txBox="1">
            <a:spLocks noGrp="1"/>
          </p:cNvSpPr>
          <p:nvPr>
            <p:ph type="subTitle" idx="1"/>
          </p:nvPr>
        </p:nvSpPr>
        <p:spPr>
          <a:xfrm>
            <a:off x="1669975" y="1036675"/>
            <a:ext cx="35784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Facilita el cambio de familia de productos. Ya que la encargada de la familia de productos es la clase concrete y esta solo aparece una vez en el código.</a:t>
            </a:r>
            <a:endParaRPr/>
          </a:p>
        </p:txBody>
      </p:sp>
      <p:sp>
        <p:nvSpPr>
          <p:cNvPr id="222" name="Google Shape;222;p35"/>
          <p:cNvSpPr txBox="1">
            <a:spLocks noGrp="1"/>
          </p:cNvSpPr>
          <p:nvPr>
            <p:ph type="ctrTitle" idx="2"/>
          </p:nvPr>
        </p:nvSpPr>
        <p:spPr>
          <a:xfrm>
            <a:off x="6311075" y="1036675"/>
            <a:ext cx="221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Desventajas</a:t>
            </a:r>
            <a:endParaRPr sz="2500"/>
          </a:p>
        </p:txBody>
      </p:sp>
      <p:sp>
        <p:nvSpPr>
          <p:cNvPr id="223" name="Google Shape;223;p35"/>
          <p:cNvSpPr txBox="1">
            <a:spLocks noGrp="1"/>
          </p:cNvSpPr>
          <p:nvPr>
            <p:ph type="subTitle" idx="3"/>
          </p:nvPr>
        </p:nvSpPr>
        <p:spPr>
          <a:xfrm>
            <a:off x="6024050" y="1939575"/>
            <a:ext cx="2613000" cy="1682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Es complicado agregar nuevos productos, ya que afecta a la interfaz y por ende a las subclases. </a:t>
            </a:r>
            <a:endParaRPr/>
          </a:p>
          <a:p>
            <a:pPr marL="0" lvl="0" indent="0" algn="l" rtl="0">
              <a:spcBef>
                <a:spcPts val="1200"/>
              </a:spcBef>
              <a:spcAft>
                <a:spcPts val="0"/>
              </a:spcAft>
              <a:buNone/>
            </a:pPr>
            <a:endParaRPr/>
          </a:p>
        </p:txBody>
      </p:sp>
      <p:sp>
        <p:nvSpPr>
          <p:cNvPr id="224" name="Google Shape;224;p35"/>
          <p:cNvSpPr txBox="1">
            <a:spLocks noGrp="1"/>
          </p:cNvSpPr>
          <p:nvPr>
            <p:ph type="subTitle" idx="7"/>
          </p:nvPr>
        </p:nvSpPr>
        <p:spPr>
          <a:xfrm>
            <a:off x="1904913" y="3119321"/>
            <a:ext cx="3343500" cy="990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Permite que la aplicación pueda usar varios productos a la vez siempre y cuando sean de la misma familia.</a:t>
            </a:r>
            <a:endParaRPr/>
          </a:p>
          <a:p>
            <a:pPr marL="0" lvl="0" indent="0" algn="l" rtl="0">
              <a:spcBef>
                <a:spcPts val="1200"/>
              </a:spcBef>
              <a:spcAft>
                <a:spcPts val="0"/>
              </a:spcAft>
              <a:buNone/>
            </a:pPr>
            <a:endParaRPr/>
          </a:p>
        </p:txBody>
      </p:sp>
      <p:sp>
        <p:nvSpPr>
          <p:cNvPr id="225" name="Google Shape;225;p35"/>
          <p:cNvSpPr/>
          <p:nvPr/>
        </p:nvSpPr>
        <p:spPr>
          <a:xfrm>
            <a:off x="2227675" y="2773426"/>
            <a:ext cx="2504700" cy="14400"/>
          </a:xfrm>
          <a:prstGeom prst="roundRect">
            <a:avLst>
              <a:gd name="adj" fmla="val 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35"/>
          <p:cNvPicPr preferRelativeResize="0"/>
          <p:nvPr/>
        </p:nvPicPr>
        <p:blipFill>
          <a:blip r:embed="rId3">
            <a:alphaModFix/>
          </a:blip>
          <a:stretch>
            <a:fillRect/>
          </a:stretch>
        </p:blipFill>
        <p:spPr>
          <a:xfrm>
            <a:off x="6843050" y="-239330"/>
            <a:ext cx="855107" cy="853725"/>
          </a:xfrm>
          <a:prstGeom prst="rect">
            <a:avLst/>
          </a:prstGeom>
          <a:noFill/>
          <a:ln>
            <a:noFill/>
          </a:ln>
        </p:spPr>
      </p:pic>
      <p:grpSp>
        <p:nvGrpSpPr>
          <p:cNvPr id="227" name="Google Shape;227;p35"/>
          <p:cNvGrpSpPr/>
          <p:nvPr/>
        </p:nvGrpSpPr>
        <p:grpSpPr>
          <a:xfrm rot="-1619877">
            <a:off x="6686341" y="3737832"/>
            <a:ext cx="652102" cy="621442"/>
            <a:chOff x="3043239" y="3215626"/>
            <a:chExt cx="366008" cy="348670"/>
          </a:xfrm>
        </p:grpSpPr>
        <p:sp>
          <p:nvSpPr>
            <p:cNvPr id="228" name="Google Shape;228;p35"/>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0" name="Google Shape;230;p35"/>
          <p:cNvPicPr preferRelativeResize="0"/>
          <p:nvPr/>
        </p:nvPicPr>
        <p:blipFill>
          <a:blip r:embed="rId4">
            <a:alphaModFix/>
          </a:blip>
          <a:stretch>
            <a:fillRect/>
          </a:stretch>
        </p:blipFill>
        <p:spPr>
          <a:xfrm rot="2105642">
            <a:off x="1437488" y="4165265"/>
            <a:ext cx="880667" cy="699903"/>
          </a:xfrm>
          <a:prstGeom prst="rect">
            <a:avLst/>
          </a:prstGeom>
          <a:noFill/>
          <a:ln>
            <a:noFill/>
          </a:ln>
        </p:spPr>
      </p:pic>
      <p:pic>
        <p:nvPicPr>
          <p:cNvPr id="231" name="Google Shape;231;p35"/>
          <p:cNvPicPr preferRelativeResize="0"/>
          <p:nvPr/>
        </p:nvPicPr>
        <p:blipFill>
          <a:blip r:embed="rId5">
            <a:alphaModFix/>
          </a:blip>
          <a:stretch>
            <a:fillRect/>
          </a:stretch>
        </p:blipFill>
        <p:spPr>
          <a:xfrm rot="-5400000">
            <a:off x="4982887" y="2491137"/>
            <a:ext cx="1778952" cy="166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a:blip r:embed="rId3">
            <a:alphaModFix/>
          </a:blip>
          <a:stretch>
            <a:fillRect/>
          </a:stretch>
        </p:blipFill>
        <p:spPr>
          <a:xfrm>
            <a:off x="1496300" y="89225"/>
            <a:ext cx="6439374" cy="4891380"/>
          </a:xfrm>
          <a:prstGeom prst="rect">
            <a:avLst/>
          </a:prstGeom>
          <a:noFill/>
          <a:ln>
            <a:noFill/>
          </a:ln>
        </p:spPr>
      </p:pic>
      <p:sp>
        <p:nvSpPr>
          <p:cNvPr id="209" name="Google Shape;209;p34"/>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Ejemplo de implementación del Abstract Factory</a:t>
            </a:r>
            <a:endParaRPr/>
          </a:p>
        </p:txBody>
      </p:sp>
      <p:pic>
        <p:nvPicPr>
          <p:cNvPr id="210" name="Google Shape;210;p34"/>
          <p:cNvPicPr preferRelativeResize="0"/>
          <p:nvPr/>
        </p:nvPicPr>
        <p:blipFill rotWithShape="1">
          <a:blip r:embed="rId4">
            <a:alphaModFix/>
          </a:blip>
          <a:srcRect l="2153" r="2143"/>
          <a:stretch/>
        </p:blipFill>
        <p:spPr>
          <a:xfrm>
            <a:off x="2297875" y="501875"/>
            <a:ext cx="4929750" cy="4000350"/>
          </a:xfrm>
          <a:prstGeom prst="rect">
            <a:avLst/>
          </a:prstGeom>
          <a:noFill/>
          <a:ln>
            <a:noFill/>
          </a:ln>
        </p:spPr>
      </p:pic>
      <p:grpSp>
        <p:nvGrpSpPr>
          <p:cNvPr id="211" name="Google Shape;211;p34"/>
          <p:cNvGrpSpPr/>
          <p:nvPr/>
        </p:nvGrpSpPr>
        <p:grpSpPr>
          <a:xfrm rot="-1619877">
            <a:off x="8037191" y="2224195"/>
            <a:ext cx="652102" cy="621442"/>
            <a:chOff x="3043239" y="3215626"/>
            <a:chExt cx="366008" cy="348670"/>
          </a:xfrm>
        </p:grpSpPr>
        <p:sp>
          <p:nvSpPr>
            <p:cNvPr id="212" name="Google Shape;212;p34"/>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4" name="Google Shape;214;p34"/>
          <p:cNvPicPr preferRelativeResize="0"/>
          <p:nvPr/>
        </p:nvPicPr>
        <p:blipFill>
          <a:blip r:embed="rId5">
            <a:alphaModFix/>
          </a:blip>
          <a:stretch>
            <a:fillRect/>
          </a:stretch>
        </p:blipFill>
        <p:spPr>
          <a:xfrm>
            <a:off x="-527776" y="4455254"/>
            <a:ext cx="1778952" cy="296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ctrTitle"/>
          </p:nvPr>
        </p:nvSpPr>
        <p:spPr>
          <a:xfrm>
            <a:off x="5549925" y="2395425"/>
            <a:ext cx="3103200" cy="828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900"/>
              <a:t>Flyweight</a:t>
            </a:r>
            <a:endParaRPr sz="3900"/>
          </a:p>
        </p:txBody>
      </p:sp>
      <p:pic>
        <p:nvPicPr>
          <p:cNvPr id="237" name="Google Shape;237;p36"/>
          <p:cNvPicPr preferRelativeResize="0"/>
          <p:nvPr/>
        </p:nvPicPr>
        <p:blipFill rotWithShape="1">
          <a:blip r:embed="rId3">
            <a:alphaModFix/>
          </a:blip>
          <a:srcRect t="7911" b="7920"/>
          <a:stretch/>
        </p:blipFill>
        <p:spPr>
          <a:xfrm>
            <a:off x="-624650" y="658225"/>
            <a:ext cx="3797600" cy="3827050"/>
          </a:xfrm>
          <a:prstGeom prst="rect">
            <a:avLst/>
          </a:prstGeom>
          <a:noFill/>
          <a:ln>
            <a:noFill/>
          </a:ln>
        </p:spPr>
      </p:pic>
      <p:pic>
        <p:nvPicPr>
          <p:cNvPr id="238" name="Google Shape;238;p36"/>
          <p:cNvPicPr preferRelativeResize="0"/>
          <p:nvPr/>
        </p:nvPicPr>
        <p:blipFill rotWithShape="1">
          <a:blip r:embed="rId4">
            <a:alphaModFix/>
          </a:blip>
          <a:srcRect t="6822" b="6822"/>
          <a:stretch/>
        </p:blipFill>
        <p:spPr>
          <a:xfrm>
            <a:off x="1744700" y="615287"/>
            <a:ext cx="3342575" cy="3626375"/>
          </a:xfrm>
          <a:prstGeom prst="rect">
            <a:avLst/>
          </a:prstGeom>
          <a:noFill/>
          <a:ln>
            <a:noFill/>
          </a:ln>
        </p:spPr>
      </p:pic>
      <p:sp>
        <p:nvSpPr>
          <p:cNvPr id="239" name="Google Shape;239;p36"/>
          <p:cNvSpPr txBox="1">
            <a:spLocks noGrp="1"/>
          </p:cNvSpPr>
          <p:nvPr>
            <p:ph type="title" idx="2"/>
          </p:nvPr>
        </p:nvSpPr>
        <p:spPr>
          <a:xfrm>
            <a:off x="6685150" y="1717600"/>
            <a:ext cx="1842000" cy="82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700"/>
              <a:t>02</a:t>
            </a:r>
            <a:endParaRPr sz="3700"/>
          </a:p>
        </p:txBody>
      </p:sp>
      <p:pic>
        <p:nvPicPr>
          <p:cNvPr id="240" name="Google Shape;240;p36"/>
          <p:cNvPicPr preferRelativeResize="0"/>
          <p:nvPr/>
        </p:nvPicPr>
        <p:blipFill>
          <a:blip r:embed="rId5">
            <a:alphaModFix/>
          </a:blip>
          <a:stretch>
            <a:fillRect/>
          </a:stretch>
        </p:blipFill>
        <p:spPr>
          <a:xfrm rot="36">
            <a:off x="3567995" y="4427072"/>
            <a:ext cx="885660" cy="884228"/>
          </a:xfrm>
          <a:prstGeom prst="rect">
            <a:avLst/>
          </a:prstGeom>
          <a:noFill/>
          <a:ln>
            <a:noFill/>
          </a:ln>
        </p:spPr>
      </p:pic>
      <p:grpSp>
        <p:nvGrpSpPr>
          <p:cNvPr id="241" name="Google Shape;241;p36"/>
          <p:cNvGrpSpPr/>
          <p:nvPr/>
        </p:nvGrpSpPr>
        <p:grpSpPr>
          <a:xfrm rot="-1594526">
            <a:off x="7946438" y="276498"/>
            <a:ext cx="722648" cy="736348"/>
            <a:chOff x="3043239" y="3215626"/>
            <a:chExt cx="366008" cy="348670"/>
          </a:xfrm>
        </p:grpSpPr>
        <p:sp>
          <p:nvSpPr>
            <p:cNvPr id="242" name="Google Shape;242;p36"/>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4" name="Google Shape;244;p36"/>
          <p:cNvPicPr preferRelativeResize="0"/>
          <p:nvPr/>
        </p:nvPicPr>
        <p:blipFill>
          <a:blip r:embed="rId6">
            <a:alphaModFix/>
          </a:blip>
          <a:stretch>
            <a:fillRect/>
          </a:stretch>
        </p:blipFill>
        <p:spPr>
          <a:xfrm>
            <a:off x="6716674" y="3223429"/>
            <a:ext cx="1778952" cy="29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7"/>
          <p:cNvPicPr preferRelativeResize="0"/>
          <p:nvPr/>
        </p:nvPicPr>
        <p:blipFill>
          <a:blip r:embed="rId3">
            <a:alphaModFix/>
          </a:blip>
          <a:stretch>
            <a:fillRect/>
          </a:stretch>
        </p:blipFill>
        <p:spPr>
          <a:xfrm>
            <a:off x="1615150" y="158921"/>
            <a:ext cx="6142574" cy="4494707"/>
          </a:xfrm>
          <a:prstGeom prst="rect">
            <a:avLst/>
          </a:prstGeom>
          <a:noFill/>
          <a:ln>
            <a:noFill/>
          </a:ln>
        </p:spPr>
      </p:pic>
      <p:sp>
        <p:nvSpPr>
          <p:cNvPr id="250" name="Google Shape;250;p37"/>
          <p:cNvSpPr txBox="1">
            <a:spLocks noGrp="1"/>
          </p:cNvSpPr>
          <p:nvPr>
            <p:ph type="ctrTitle"/>
          </p:nvPr>
        </p:nvSpPr>
        <p:spPr>
          <a:xfrm flipH="1">
            <a:off x="2486100" y="1525800"/>
            <a:ext cx="4171800" cy="17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 funcion tiene?</a:t>
            </a:r>
            <a:endParaRPr/>
          </a:p>
        </p:txBody>
      </p:sp>
      <p:pic>
        <p:nvPicPr>
          <p:cNvPr id="251" name="Google Shape;251;p37"/>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52" name="Google Shape;252;p37"/>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53" name="Google Shape;253;p37"/>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54" name="Google Shape;254;p37"/>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255" name="Google Shape;255;p37"/>
          <p:cNvPicPr preferRelativeResize="0"/>
          <p:nvPr/>
        </p:nvPicPr>
        <p:blipFill>
          <a:blip r:embed="rId6">
            <a:alphaModFix/>
          </a:blip>
          <a:stretch>
            <a:fillRect/>
          </a:stretch>
        </p:blipFill>
        <p:spPr>
          <a:xfrm rot="2105642">
            <a:off x="179738" y="2221803"/>
            <a:ext cx="880667" cy="699903"/>
          </a:xfrm>
          <a:prstGeom prst="rect">
            <a:avLst/>
          </a:prstGeom>
          <a:noFill/>
          <a:ln>
            <a:noFill/>
          </a:ln>
        </p:spPr>
      </p:pic>
      <p:pic>
        <p:nvPicPr>
          <p:cNvPr id="256" name="Google Shape;256;p37"/>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257" name="Google Shape;257;p37"/>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714500" y="951250"/>
            <a:ext cx="5979724" cy="3886825"/>
          </a:xfrm>
          <a:prstGeom prst="rect">
            <a:avLst/>
          </a:prstGeom>
          <a:noFill/>
          <a:ln>
            <a:noFill/>
          </a:ln>
        </p:spPr>
      </p:pic>
      <p:sp>
        <p:nvSpPr>
          <p:cNvPr id="263" name="Google Shape;263;p38"/>
          <p:cNvSpPr txBox="1">
            <a:spLocks noGrp="1"/>
          </p:cNvSpPr>
          <p:nvPr>
            <p:ph type="ctrTitle" idx="4294967295"/>
          </p:nvPr>
        </p:nvSpPr>
        <p:spPr>
          <a:xfrm flipH="1">
            <a:off x="1897450" y="66550"/>
            <a:ext cx="4171800" cy="88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900">
                <a:latin typeface="Comic Sans MS"/>
                <a:ea typeface="Comic Sans MS"/>
                <a:cs typeface="Comic Sans MS"/>
                <a:sym typeface="Comic Sans MS"/>
              </a:rPr>
              <a:t>Estructura</a:t>
            </a:r>
            <a:r>
              <a:rPr lang="en"/>
              <a:t> </a:t>
            </a:r>
            <a:endParaRPr/>
          </a:p>
        </p:txBody>
      </p:sp>
      <p:pic>
        <p:nvPicPr>
          <p:cNvPr id="264" name="Google Shape;264;p38"/>
          <p:cNvPicPr preferRelativeResize="0"/>
          <p:nvPr/>
        </p:nvPicPr>
        <p:blipFill>
          <a:blip r:embed="rId4">
            <a:alphaModFix/>
          </a:blip>
          <a:stretch>
            <a:fillRect/>
          </a:stretch>
        </p:blipFill>
        <p:spPr>
          <a:xfrm>
            <a:off x="7540349" y="267129"/>
            <a:ext cx="1778952" cy="296500"/>
          </a:xfrm>
          <a:prstGeom prst="rect">
            <a:avLst/>
          </a:prstGeom>
          <a:noFill/>
          <a:ln>
            <a:noFill/>
          </a:ln>
        </p:spPr>
      </p:pic>
      <p:pic>
        <p:nvPicPr>
          <p:cNvPr id="265" name="Google Shape;265;p38"/>
          <p:cNvPicPr preferRelativeResize="0"/>
          <p:nvPr/>
        </p:nvPicPr>
        <p:blipFill>
          <a:blip r:embed="rId4">
            <a:alphaModFix/>
          </a:blip>
          <a:stretch>
            <a:fillRect/>
          </a:stretch>
        </p:blipFill>
        <p:spPr>
          <a:xfrm>
            <a:off x="-242951" y="4651029"/>
            <a:ext cx="1778952" cy="296500"/>
          </a:xfrm>
          <a:prstGeom prst="rect">
            <a:avLst/>
          </a:prstGeom>
          <a:noFill/>
          <a:ln>
            <a:noFill/>
          </a:ln>
        </p:spPr>
      </p:pic>
      <p:pic>
        <p:nvPicPr>
          <p:cNvPr id="266" name="Google Shape;266;p38"/>
          <p:cNvPicPr preferRelativeResize="0"/>
          <p:nvPr/>
        </p:nvPicPr>
        <p:blipFill>
          <a:blip r:embed="rId5">
            <a:alphaModFix/>
          </a:blip>
          <a:stretch>
            <a:fillRect/>
          </a:stretch>
        </p:blipFill>
        <p:spPr>
          <a:xfrm rot="1836507">
            <a:off x="8116349" y="4433695"/>
            <a:ext cx="855108" cy="853727"/>
          </a:xfrm>
          <a:prstGeom prst="rect">
            <a:avLst/>
          </a:prstGeom>
          <a:noFill/>
          <a:ln>
            <a:noFill/>
          </a:ln>
        </p:spPr>
      </p:pic>
      <p:pic>
        <p:nvPicPr>
          <p:cNvPr id="267" name="Google Shape;267;p38"/>
          <p:cNvPicPr preferRelativeResize="0"/>
          <p:nvPr/>
        </p:nvPicPr>
        <p:blipFill>
          <a:blip r:embed="rId6">
            <a:alphaModFix/>
          </a:blip>
          <a:stretch>
            <a:fillRect/>
          </a:stretch>
        </p:blipFill>
        <p:spPr>
          <a:xfrm rot="2105642">
            <a:off x="446963" y="409165"/>
            <a:ext cx="880667" cy="699903"/>
          </a:xfrm>
          <a:prstGeom prst="rect">
            <a:avLst/>
          </a:prstGeom>
          <a:noFill/>
          <a:ln>
            <a:noFill/>
          </a:ln>
        </p:spPr>
      </p:pic>
    </p:spTree>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Words>
  <Application>Microsoft Office PowerPoint</Application>
  <PresentationFormat>Presentación en pantalla (16:9)</PresentationFormat>
  <Paragraphs>39</Paragraphs>
  <Slides>18</Slides>
  <Notes>18</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18</vt:i4>
      </vt:variant>
    </vt:vector>
  </HeadingPairs>
  <TitlesOfParts>
    <vt:vector size="31" baseType="lpstr">
      <vt:lpstr>Work Sans Black</vt:lpstr>
      <vt:lpstr>Work Sans Medium</vt:lpstr>
      <vt:lpstr>Impact</vt:lpstr>
      <vt:lpstr>Varela Round</vt:lpstr>
      <vt:lpstr>Lato</vt:lpstr>
      <vt:lpstr>Comic Sans MS</vt:lpstr>
      <vt:lpstr>Nunito Light</vt:lpstr>
      <vt:lpstr>Arial</vt:lpstr>
      <vt:lpstr>Roboto Condensed Light</vt:lpstr>
      <vt:lpstr>Work Sans Light</vt:lpstr>
      <vt:lpstr>Fira Sans Extra Condensed Medium</vt:lpstr>
      <vt:lpstr>Righteous</vt:lpstr>
      <vt:lpstr>Neon Cyber Monday by Slidesgo</vt:lpstr>
      <vt:lpstr>Patrones de Diseño</vt:lpstr>
      <vt:lpstr>Presentación de PowerPoint</vt:lpstr>
      <vt:lpstr>Abstract Factory </vt:lpstr>
      <vt:lpstr>Presentación de PowerPoint</vt:lpstr>
      <vt:lpstr>Abstract Factory</vt:lpstr>
      <vt:lpstr>Ejemplo de implementación del Abstract Factory</vt:lpstr>
      <vt:lpstr>Flyweight</vt:lpstr>
      <vt:lpstr>¿Que funcion tiene?</vt:lpstr>
      <vt:lpstr>Estructura </vt:lpstr>
      <vt:lpstr>Ventaja</vt:lpstr>
      <vt:lpstr>Presentación de PowerPoint</vt:lpstr>
      <vt:lpstr>Memento</vt:lpstr>
      <vt:lpstr>Presentación de PowerPoint</vt:lpstr>
      <vt:lpstr>Presentación de PowerPoint</vt:lpstr>
      <vt:lpstr>Ventajas</vt:lpstr>
      <vt:lpstr>Presentación de PowerPoint</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dc:title>
  <cp:lastModifiedBy>JOSSELYN MORA SANTAMARIA</cp:lastModifiedBy>
  <cp:revision>1</cp:revision>
  <dcterms:modified xsi:type="dcterms:W3CDTF">2021-10-04T21:48:13Z</dcterms:modified>
</cp:coreProperties>
</file>